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3" r:id="rId6"/>
    <p:sldId id="273" r:id="rId7"/>
    <p:sldId id="264" r:id="rId8"/>
    <p:sldId id="266" r:id="rId9"/>
    <p:sldId id="269" r:id="rId10"/>
    <p:sldId id="270" r:id="rId11"/>
    <p:sldId id="271" r:id="rId12"/>
    <p:sldId id="267" r:id="rId13"/>
    <p:sldId id="276" r:id="rId14"/>
    <p:sldId id="272" r:id="rId15"/>
    <p:sldId id="275" r:id="rId16"/>
    <p:sldId id="274" r:id="rId17"/>
    <p:sldId id="27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eke van Perlo" userId="b9359ae5-b565-4ff2-a1f6-110015dfdfe6" providerId="ADAL" clId="{E5D97994-26BC-4DCA-933F-76BEA7CB4E1F}"/>
    <pc:docChg chg="modSld sldOrd">
      <pc:chgData name="Frederieke van Perlo" userId="b9359ae5-b565-4ff2-a1f6-110015dfdfe6" providerId="ADAL" clId="{E5D97994-26BC-4DCA-933F-76BEA7CB4E1F}" dt="2025-04-28T10:15:39.683" v="5"/>
      <pc:docMkLst>
        <pc:docMk/>
      </pc:docMkLst>
      <pc:sldChg chg="ord">
        <pc:chgData name="Frederieke van Perlo" userId="b9359ae5-b565-4ff2-a1f6-110015dfdfe6" providerId="ADAL" clId="{E5D97994-26BC-4DCA-933F-76BEA7CB4E1F}" dt="2025-04-28T10:15:39.683" v="5"/>
        <pc:sldMkLst>
          <pc:docMk/>
          <pc:sldMk cId="3670137910" sldId="265"/>
        </pc:sldMkLst>
      </pc:sldChg>
      <pc:sldChg chg="ord">
        <pc:chgData name="Frederieke van Perlo" userId="b9359ae5-b565-4ff2-a1f6-110015dfdfe6" providerId="ADAL" clId="{E5D97994-26BC-4DCA-933F-76BEA7CB4E1F}" dt="2025-04-28T10:15:27.257" v="3"/>
        <pc:sldMkLst>
          <pc:docMk/>
          <pc:sldMk cId="379567016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63CA1-E9E5-CD4D-B12B-589EC3879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90A07C-0400-2851-0454-DB8B677FD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FFB788-7FEE-591D-FB2B-F71314D6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CE2F8F-C6A0-ECF6-F9A0-70DD9F46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1974DE-3DD4-E889-2A78-F481B580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26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62D22-A210-FC28-5734-20E0F8D8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73A242-B9EE-D802-17CB-CF1E6FCD1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959393-558D-69AE-1DE8-AC7B5F39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FFA663-8EC0-6C26-81A7-47D34681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807136-1583-B941-8D42-880581B8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54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040DC-09D4-5B8C-8944-A4BA243C0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FEBA25-C116-8E01-0A99-230668B18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42297-8BEE-6711-1E94-0D1BCEE4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C51866-08D3-AB35-9DB4-1FD4E2267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6E8A21-0768-CC78-B826-DE393649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19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2A248-FA4F-94DE-CACE-0E9E7F1F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367EEA-24E3-B462-B2A4-CF9CA7C46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9E1B68-F305-EE31-64E8-259ADB99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1C57BE-2F79-C68E-CC77-C97A5726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06E81A-366A-1D8C-CCC7-516928CC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8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82DC5-8713-05C5-70F1-DDACF2D8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61C9A9-19A5-3967-3576-4CA00094D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C00A65-2B44-A287-BE1C-32DCC668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165E34-443B-8179-8375-50CA066D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0FE78A-F47F-129E-82AC-16F5F0AE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5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8E80-951D-2AB1-F6AE-5085618E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B0F48-2A29-24C2-4193-37A97CA23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124C0C-FD19-19E0-2BDA-1933BA72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81F927-12F2-A31D-53D1-4CDEEDA3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70A729-29A6-4396-D3B5-0B4F6964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8D6CE0-1CDE-2AAD-F7D8-3BBA373D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93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A7286-1672-83D3-D7E0-E96D37B0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9657D6-BB04-BAC3-6757-B310C209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00ED83-A019-79FF-75E9-0747F7790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3279F40-3C25-7B53-C36E-DC2757382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21D175-B44B-8F36-6BA9-7386BF903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E4330C-262D-E140-72AC-8EB70E0C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16FC54-838E-3641-97A4-82E0D4E8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AA08337-61AE-0D28-E26F-A555623D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9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C5EA9-C396-5971-0B20-BC78AB26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BD43C4-B3D6-C7AD-966C-8A2FCBD4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783F30-50F9-30B3-6567-130CD9C7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5E0C0B-ED59-7F4D-97DF-9EDDFC98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86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663517-3584-53EC-ED68-100F80E9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5AA443-8F60-5CFB-DDCC-DDC59482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E9EBE37-DF72-1D71-7218-8EB08531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19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07A19-FEDA-2009-8ED5-476365445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F44151-FB36-F948-D87C-C236F3DB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01B6C1-34CB-08F4-3E44-9EB00125F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171B9B-6152-00C4-CEB8-944A82EE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E61FA0-508B-A1A8-40A5-F10BAA22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751E6B-9311-29CA-9E47-0B9ECC6E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5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D8C09-A528-F677-9577-AF2AA8F2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7953359-1713-8318-280C-A6043BDCA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57CC7C6-D3DD-21D0-E0C6-B2D117394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A6E8E-AC29-BB74-938C-95BA19CC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10354E-CE9C-582E-6AE1-51D49D2F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68A0C4-2D0D-5461-B7FF-F5AAC509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00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E18F9B-E78C-69BA-049F-38D906E9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3BF55A-2807-397F-7A42-242D5C7CE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396A36-D43C-B98A-89F8-85914A730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8656BF-89B0-4500-BBFA-291DD77961CB}" type="datetimeFigureOut">
              <a:rPr lang="nl-NL" smtClean="0"/>
              <a:t>28-4-2025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41F812-C313-6EE1-222E-803E323BD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5619B5-6403-60B5-EB54-E6798766B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04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B7B17D-0407-6578-DACC-01A496777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DF5D54A2-7656-2DC0-D426-0249DED7C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156497"/>
            <a:ext cx="5029202" cy="277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3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324AF1-2536-2E56-F4C7-C524A13F7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FF60666F-CEF3-7717-6C16-8FF9FC9CD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099786"/>
            <a:ext cx="5029202" cy="28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7E63DC-A171-5989-D184-162D8267F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logo, Graphics&#10;&#10;Door AI gegenereerde inhoud is mogelijk onjuist.">
            <a:extLst>
              <a:ext uri="{FF2B5EF4-FFF2-40B4-BE49-F238E27FC236}">
                <a16:creationId xmlns:a16="http://schemas.microsoft.com/office/drawing/2014/main" id="{B66F354D-A0F4-7FDB-3A3D-95B6C38B8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274" y="1997438"/>
            <a:ext cx="3870325" cy="218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97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B9E0F4-3562-5AEA-50DB-3A6FE8BBA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5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6C8920C3-547C-BADF-5469-7EC6F2FC9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90" y="1820333"/>
            <a:ext cx="4069419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3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7D1BB0-C28B-D4EF-34D1-78EB78D03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6F66F421-0608-C078-92AE-87963BCD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148454"/>
            <a:ext cx="5029202" cy="27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8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7A1740-206E-0394-A01C-E441D5A32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B6DE83DC-38FC-8B9D-3B9D-DFF34CEE5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222407"/>
            <a:ext cx="5029202" cy="264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3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3FFE89-4B91-16BE-856E-A0AADFD17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symbool, wit, logo&#10;&#10;Door AI gegenereerde inhoud is mogelijk onjuist.">
            <a:extLst>
              <a:ext uri="{FF2B5EF4-FFF2-40B4-BE49-F238E27FC236}">
                <a16:creationId xmlns:a16="http://schemas.microsoft.com/office/drawing/2014/main" id="{95D86BA1-5A13-9714-47DB-168CF9F0E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1885066"/>
            <a:ext cx="5029202" cy="331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BEA4DA-D2BA-4417-6C60-D19D2D10B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C0B7BDB9-E535-C137-CEC7-9C5798CEC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24" y="2293191"/>
            <a:ext cx="3607435" cy="17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12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033FE8-1534-1FCF-4FFC-7947563B7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FF7B57F5-D5CF-0A97-F983-CBC2E828A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096384"/>
            <a:ext cx="5029202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4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081BB479-AC91-0A75-8CF2-B3B31E0AE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44" y="1604268"/>
            <a:ext cx="4768755" cy="330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4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A47F94-EE3D-FBE8-8E52-4659F963D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Graphics, ontwerp&#10;&#10;Door AI gegenereerde inhoud is mogelijk onjuist.">
            <a:extLst>
              <a:ext uri="{FF2B5EF4-FFF2-40B4-BE49-F238E27FC236}">
                <a16:creationId xmlns:a16="http://schemas.microsoft.com/office/drawing/2014/main" id="{EC684A3D-3856-C71B-445B-3449EABD1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44" y="1340889"/>
            <a:ext cx="4768755" cy="382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5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193FAB-4D99-F693-F539-1877B2FEF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BA3F27E6-455E-D295-0A06-55E46F5CA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347844"/>
            <a:ext cx="5029202" cy="239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4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F6D7FB-AAF5-B99D-0E8C-537B86DA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logo, Graphics&#10;&#10;Door AI gegenereerde inhoud is mogelijk onjuist.">
            <a:extLst>
              <a:ext uri="{FF2B5EF4-FFF2-40B4-BE49-F238E27FC236}">
                <a16:creationId xmlns:a16="http://schemas.microsoft.com/office/drawing/2014/main" id="{42A92367-7D03-0CEF-DD83-8A30796C9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10" y="2064809"/>
            <a:ext cx="3958088" cy="214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7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363A93-C291-E639-C1D8-FA6390DE09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Graphics, typografie&#10;&#10;Door AI gegenereerde inhoud is mogelijk onjuist.">
            <a:extLst>
              <a:ext uri="{FF2B5EF4-FFF2-40B4-BE49-F238E27FC236}">
                <a16:creationId xmlns:a16="http://schemas.microsoft.com/office/drawing/2014/main" id="{75DD8812-2C85-61D1-D659-BC7BEA613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354481"/>
            <a:ext cx="5029202" cy="237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4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883914-8FF6-87CD-88D5-EEE35C913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43EDFC71-82EC-E1F3-383A-A4187472E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025783"/>
            <a:ext cx="5029202" cy="303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007061-CB3D-DF8A-61E2-DB37017F9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3702BAA1-A04D-1570-30B5-DA4B3D0EB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26" y="1820333"/>
            <a:ext cx="4027148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6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34259E-BB95-D25B-81D1-85F81D395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typografie, ontwerp&#10;&#10;Door AI gegenereerde inhoud is mogelijk onjuist.">
            <a:extLst>
              <a:ext uri="{FF2B5EF4-FFF2-40B4-BE49-F238E27FC236}">
                <a16:creationId xmlns:a16="http://schemas.microsoft.com/office/drawing/2014/main" id="{80FD0ECC-2275-0DB0-9CE9-D45C9102B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386145"/>
            <a:ext cx="5029202" cy="231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70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Breedbeeld</PresentationFormat>
  <Paragraphs>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Frederieke van Perlo</dc:creator>
  <cp:lastModifiedBy>Frederieke van Perlo</cp:lastModifiedBy>
  <cp:revision>1</cp:revision>
  <dcterms:created xsi:type="dcterms:W3CDTF">2025-04-28T10:04:45Z</dcterms:created>
  <dcterms:modified xsi:type="dcterms:W3CDTF">2025-04-28T10:15:42Z</dcterms:modified>
</cp:coreProperties>
</file>