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5" r:id="rId6"/>
    <p:sldId id="260" r:id="rId7"/>
    <p:sldId id="261" r:id="rId8"/>
    <p:sldId id="268" r:id="rId9"/>
    <p:sldId id="263" r:id="rId10"/>
    <p:sldId id="264" r:id="rId11"/>
    <p:sldId id="266" r:id="rId12"/>
    <p:sldId id="270" r:id="rId13"/>
    <p:sldId id="271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5FC09-EADE-4B46-8327-15DE06D4D36D}" v="10" dt="2025-01-10T07:59:40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3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7D0FD-195D-5B95-AF16-9A444AEDD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A7EB65A-7671-CD7C-ABD4-6EE6E046E1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E325C9-9A78-1C1D-C009-65F14A394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A98BAE-EAEF-757A-6D29-DC0F0C783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1486EF-9920-89EA-5484-D4EB0183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38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C17FD-D6FE-791F-A1AB-90ADD29B7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F5325D-7AF4-A3F5-DC06-FC4409918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BC74D9-A45E-6BB3-4B81-4E2D7A7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9B043C-4B78-80E7-6389-B9AC517D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34E9F2-5743-7764-F28E-0BB51400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36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2AF43BB-2E88-168F-1327-6F6C535606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8768D1E-A35C-77F4-FCF7-655DE49B1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D835A8-FBA4-B7F9-9FBF-3E9E66F08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486CD5-05BF-74F8-F7A8-909D63984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82014E3-3EFD-A671-EB0B-080D7833B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840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9A2AA8-DEE5-FF3B-D82E-7636329E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48E1FF-EB99-0B3A-35E8-D24B85253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EC9104-990D-B414-2094-9091B9BC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014554-93B7-4553-08E9-2497EF117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13B407-0ECB-18D0-16E6-5FA07BB5A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6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A683F4-4404-BEDB-BF69-49080610F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D1F5C1-96BD-5160-F6D2-10EED2D72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B640B0-9125-37B9-4370-CF6B58A7C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042A96C-E343-341D-687D-D216A28B6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8779DF-B01F-B83A-9260-BF1AD6C97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085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BE6965-5814-B092-BE00-AE7B0D608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3E2A37-D08E-B054-F169-478C8A100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B917F4C-34B7-63C9-6EB3-08EDF8474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C8BA9C-9121-A069-B124-A07E5E7E2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F660659-0FC8-4896-91D2-4A1C9E07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FF3CF98-8707-5C89-49D2-0B4B63C42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55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CDBE78-57AB-7A4A-E62E-711260B08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096DB1E-9862-8657-15FC-9883EC614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64A804-134E-F4D3-D219-951E58C12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3EECF50-D553-E5F6-13B6-19758A02FA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4111820-1CAB-64A2-4C7D-84AFC671D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FF49A5E-D0D7-E80C-3B6C-E4CAC9B4A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1E3C4D9-2B84-1908-1D09-28763F2B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975C262-C889-4607-C616-E2B0F6277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2208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CECA9-1A3D-6B88-24A1-FADABA41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B87956A-BE91-6C57-4622-598EC4B74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E19FB8F-4EF9-6043-A776-BB5AEF04F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44BB3E3-EB24-E5D9-79B6-B8C8042E2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983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42CB403-2CFD-2F9C-A235-422C92474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BD43E1E-9E45-30E1-5E9D-EE43DD779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AEB010F-B364-DAB4-5E65-ABDD85840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01298-523C-1A63-C991-35DEA1E66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685221-7F5B-A29C-7C94-34195DC7C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2A5021C-367A-0045-8A17-7D521361E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3EB8DD1-144E-A2A2-66BC-9C6BFC9C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D82F81E-1B2F-C0C9-D746-6AAC47A4E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B84004E-3EE9-009C-C5C5-06D6C2593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238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D5CCCC-8341-16BE-3A35-FF40F102D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73E78E3-1BF9-F47B-2DB3-254AE1B648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1EE06CA-FC52-C668-DCA6-C4FEA81BBE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CD94758-5C86-FE5B-1AA6-B6F6B49FC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0BB4042-A8A3-4768-A5EA-31149FDA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F9D9B20-5F3A-787F-20D5-6F60794C9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749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7284522-C277-CD3D-AD90-830D9EE42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42445B-8681-809C-0DA2-FC2AACECF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1CDE16-06F7-F4C7-46BB-8851432246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69262-D203-437E-9C58-CD72D1DDB77B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C98A9F-FEEB-2B82-268C-65880283D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D8326E-94A9-50AD-7E01-220426A55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C82678-21A7-4445-985B-357F486C0A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792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460F7EDB-8E85-6D9E-4D17-A98BE68E0BF9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851678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460F7EDB-8E85-6D9E-4D17-A98BE68E0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851678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0684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999C2-4F47-A52F-AF4A-CAB978045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FAD812C7-BD87-3C26-F893-CFBFC303945A}"/>
                  </a:ext>
                </a:extLst>
              </p:cNvPr>
              <p:cNvSpPr txBox="1"/>
              <p:nvPr/>
            </p:nvSpPr>
            <p:spPr>
              <a:xfrm>
                <a:off x="4743752" y="2547256"/>
                <a:ext cx="211089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os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FAD812C7-BD87-3C26-F893-CFBFC30394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3752" y="2547256"/>
                <a:ext cx="2110899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1907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C7269-67AC-CBC7-BF3C-61D7B3FFF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065490B1-7FB1-F93A-B45F-EFC5F1BF0428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933431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065490B1-7FB1-F93A-B45F-EFC5F1BF04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933431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0303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6A72A-EC99-2986-9748-24E5EB36D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43E4717B-0613-38B2-8268-D5D1242DFB16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3566617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5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43E4717B-0613-38B2-8268-D5D1242DFB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3566617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9834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B011E-14AE-0F5B-6A62-E357DD5D6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D7081246-3612-4CB2-98A2-D8D6918068AD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933432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D7081246-3612-4CB2-98A2-D8D6918068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933432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0760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B8537-14BD-7D17-E0DB-C8C8F7CB7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2723B55F-88E2-27D8-6335-CD0A46C76953}"/>
                  </a:ext>
                </a:extLst>
              </p:cNvPr>
              <p:cNvSpPr txBox="1"/>
              <p:nvPr/>
            </p:nvSpPr>
            <p:spPr>
              <a:xfrm>
                <a:off x="4714724" y="2677885"/>
                <a:ext cx="240104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5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2723B55F-88E2-27D8-6335-CD0A46C769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724" y="2677885"/>
                <a:ext cx="2401042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368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FAAF7-BD7D-B799-3DCC-8660E032D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FDA9AA59-7DA4-9F08-6DD5-1CDF275DFB63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944652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os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FDA9AA59-7DA4-9F08-6DD5-1CDF275DF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944652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2171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4D68D-524B-1191-49A1-AF1265122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F4FF8E3B-6A08-7BFC-AC4A-B692EA521C79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3577838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os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5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F4FF8E3B-6A08-7BFC-AC4A-B692EA521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3577838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028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9D4AE-661B-C71E-C75F-AAD0ACC79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C5AC8838-DFC5-C9A1-07EE-FBE8588D2F11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933431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C5AC8838-DFC5-C9A1-07EE-FBE8588D2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933431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0555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1B308-5EAC-49DC-0F3E-84C9721D4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86C4462B-0EF4-D013-6B57-24A7F5AE00E3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851678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86C4462B-0EF4-D013-6B57-24A7F5AE00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851678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645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33DF9-E067-4092-F2C5-193C071E5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C9F16738-356E-EDE4-D90B-2024027E92EB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3443187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os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C9F16738-356E-EDE4-D90B-2024027E92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3443187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9687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1A5D4-514F-D1BE-0700-F2A90390A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B57459DE-262C-D969-3580-D63B06A9620F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933431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B57459DE-262C-D969-3580-D63B06A96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933431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6976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93E4C-F4F1-6AEE-3D46-2F6A19B4C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C4264488-5537-0725-356B-C6C159227105}"/>
                  </a:ext>
                </a:extLst>
              </p:cNvPr>
              <p:cNvSpPr txBox="1"/>
              <p:nvPr/>
            </p:nvSpPr>
            <p:spPr>
              <a:xfrm>
                <a:off x="4293809" y="1986037"/>
                <a:ext cx="2851678" cy="18671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5400" b="0" i="0" smtClean="0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nl-NL" sz="5400" b="0" i="1" smtClean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nl-NL" sz="5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sz="5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nl-NL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</m:oMath>
                  </m:oMathPara>
                </a14:m>
                <a:endParaRPr lang="nl-NL" sz="5400" dirty="0"/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C4264488-5537-0725-356B-C6C1592271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809" y="1986037"/>
                <a:ext cx="2851678" cy="1867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51123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39</Words>
  <Application>Microsoft Office PowerPoint</Application>
  <PresentationFormat>Breedbeeld</PresentationFormat>
  <Paragraphs>13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Cambria Math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Frederieke van Perlo</dc:creator>
  <cp:lastModifiedBy>Frederieke van Perlo</cp:lastModifiedBy>
  <cp:revision>2</cp:revision>
  <dcterms:created xsi:type="dcterms:W3CDTF">2025-01-04T16:56:03Z</dcterms:created>
  <dcterms:modified xsi:type="dcterms:W3CDTF">2025-01-10T08:01:34Z</dcterms:modified>
</cp:coreProperties>
</file>