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258" r:id="rId4"/>
    <p:sldId id="259" r:id="rId5"/>
    <p:sldId id="265" r:id="rId6"/>
    <p:sldId id="260" r:id="rId7"/>
    <p:sldId id="261" r:id="rId8"/>
    <p:sldId id="268" r:id="rId9"/>
    <p:sldId id="263" r:id="rId10"/>
    <p:sldId id="264" r:id="rId11"/>
    <p:sldId id="266" r:id="rId12"/>
    <p:sldId id="270" r:id="rId13"/>
    <p:sldId id="271" r:id="rId14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BB5FC09-EADE-4B46-8327-15DE06D4D36D}" v="10" dt="2025-01-10T07:59:40.586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9" d="100"/>
          <a:sy n="79" d="100"/>
        </p:scale>
        <p:origin x="835" y="4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2C7D0FD-195D-5B95-AF16-9A444AEDDF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EA7EB65A-7671-CD7C-ABD4-6EE6E046E1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0E325C9-9A78-1C1D-C009-65F14A3943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69262-D203-437E-9C58-CD72D1DDB77B}" type="datetimeFigureOut">
              <a:rPr lang="nl-NL" smtClean="0"/>
              <a:t>10-1-2025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AA98BAE-EAEF-757A-6D29-DC0F0C7831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11486EF-9920-89EA-5484-D4EB01834F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82678-21A7-4445-985B-357F486C0AF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813880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0C17FD-D6FE-791F-A1AB-90ADD29B76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DBF5325D-7AF4-A3F5-DC06-FC4409918BC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EBC74D9-A45E-6BB3-4B81-4E2D7A7F13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69262-D203-437E-9C58-CD72D1DDB77B}" type="datetimeFigureOut">
              <a:rPr lang="nl-NL" smtClean="0"/>
              <a:t>10-1-2025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89B043C-4B78-80E7-6389-B9AC517D85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9034E9F2-5743-7764-F28E-0BB5140013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82678-21A7-4445-985B-357F486C0AF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7362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32AF43BB-2E88-168F-1327-6F6C5356065F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A8768D1E-A35C-77F4-FCF7-655DE49B10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1D835A8-FBA4-B7F9-9FBF-3E9E66F080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69262-D203-437E-9C58-CD72D1DDB77B}" type="datetimeFigureOut">
              <a:rPr lang="nl-NL" smtClean="0"/>
              <a:t>10-1-2025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A8486CD5-05BF-74F8-F7A8-909D639849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B82014E3-3EFD-A671-EB0B-080D7833B4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82678-21A7-4445-985B-357F486C0AF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284065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9A2AA8-DEE5-FF3B-D82E-7636329EBF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E748E1FF-EB99-0B3A-35E8-D24B852538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E4EC9104-990D-B414-2094-9091B9BC3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69262-D203-437E-9C58-CD72D1DDB77B}" type="datetimeFigureOut">
              <a:rPr lang="nl-NL" smtClean="0"/>
              <a:t>10-1-2025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2014554-93B7-4553-08E9-2497EF1171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E813B407-0ECB-18D0-16E6-5FA07BB5AC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82678-21A7-4445-985B-357F486C0AF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85613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BA683F4-4404-BEDB-BF69-49080610F6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BDD1F5C1-96BD-5160-F6D2-10EED2D72D4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11B640B0-9125-37B9-4370-CF6B58A7C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69262-D203-437E-9C58-CD72D1DDB77B}" type="datetimeFigureOut">
              <a:rPr lang="nl-NL" smtClean="0"/>
              <a:t>10-1-2025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042A96C-E343-341D-687D-D216A28B6F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738779DF-B01F-B83A-9260-BF1AD6C977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82678-21A7-4445-985B-357F486C0AF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10857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BE6965-5814-B092-BE00-AE7B0D6085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343E2A37-D08E-B054-F169-478C8A10025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9B917F4C-34B7-63C9-6EB3-08EDF847420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97C8BA9C-9121-A069-B124-A07E5E7E25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69262-D203-437E-9C58-CD72D1DDB77B}" type="datetimeFigureOut">
              <a:rPr lang="nl-NL" smtClean="0"/>
              <a:t>10-1-2025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2F660659-0FC8-4896-91D2-4A1C9E07AB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2FF3CF98-8707-5C89-49D2-0B4B63C42F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82678-21A7-4445-985B-357F486C0AF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519550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CDBE78-57AB-7A4A-E62E-711260B088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096DB1E-9862-8657-15FC-9883EC6145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C64A804-134E-F4D3-D219-951E58C129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23EECF50-D553-E5F6-13B6-19758A02FAC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A4111820-1CAB-64A2-4C7D-84AFC671DD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2FF49A5E-D0D7-E80C-3B6C-E4CAC9B4A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69262-D203-437E-9C58-CD72D1DDB77B}" type="datetimeFigureOut">
              <a:rPr lang="nl-NL" smtClean="0"/>
              <a:t>10-1-2025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41E3C4D9-2B84-1908-1D09-28763F2B16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3975C262-C889-4607-C616-E2B0F6277E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82678-21A7-4445-985B-357F486C0AF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422080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55CECA9-1A3D-6B88-24A1-FADABA41F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3B87956A-BE91-6C57-4622-598EC4B744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69262-D203-437E-9C58-CD72D1DDB77B}" type="datetimeFigureOut">
              <a:rPr lang="nl-NL" smtClean="0"/>
              <a:t>10-1-2025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E19FB8F-4EF9-6043-A776-BB5AEF04FF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744BB3E3-EB24-E5D9-79B6-B8C8042E2C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82678-21A7-4445-985B-357F486C0AF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698361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D42CB403-2CFD-2F9C-A235-422C924747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69262-D203-437E-9C58-CD72D1DDB77B}" type="datetimeFigureOut">
              <a:rPr lang="nl-NL" smtClean="0"/>
              <a:t>10-1-2025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BBD43E1E-9E45-30E1-5E9D-EE43DD779A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4AEB010F-B364-DAB4-5E65-ABDD85840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82678-21A7-4445-985B-357F486C0AF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895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D901298-523C-1A63-C991-35DEA1E662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0685221-7F5B-A29C-7C94-34195DC7C3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2A5021C-367A-0045-8A17-7D521361E3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A3EB8DD1-144E-A2A2-66BC-9C6BFC9C00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69262-D203-437E-9C58-CD72D1DDB77B}" type="datetimeFigureOut">
              <a:rPr lang="nl-NL" smtClean="0"/>
              <a:t>10-1-2025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0D82F81E-1B2F-C0C9-D746-6AAC47A4E9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CB84004E-3EE9-009C-C5C5-06D6C25936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82678-21A7-4445-985B-357F486C0AF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23810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0D5CCCC-8341-16BE-3A35-FF40F102D8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073E78E3-1BF9-F47B-2DB3-254AE1B6487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81EE06CA-FC52-C668-DCA6-C4FEA81BBEA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5CD94758-5C86-FE5B-1AA6-B6F6B49FC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F69262-D203-437E-9C58-CD72D1DDB77B}" type="datetimeFigureOut">
              <a:rPr lang="nl-NL" smtClean="0"/>
              <a:t>10-1-2025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0BB4042-A8A3-4768-A5EA-31149FDA41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3F9D9B20-5F3A-787F-20D5-6F60794C956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C82678-21A7-4445-985B-357F486C0AF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57494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D7284522-C277-CD3D-AD90-830D9EE42D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842445B-8681-809C-0DA2-FC2AACECF3E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F1CDE16-06F7-F4C7-46BB-88514322463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05F69262-D203-437E-9C58-CD72D1DDB77B}" type="datetimeFigureOut">
              <a:rPr lang="nl-NL" smtClean="0"/>
              <a:t>10-1-2025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1C98A9F-FEEB-2B82-268C-65880283D3A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C9D8326E-94A9-50AD-7E01-220426A55B8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E4C82678-21A7-4445-985B-357F486C0AF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467925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kstvak 3">
                <a:extLst>
                  <a:ext uri="{FF2B5EF4-FFF2-40B4-BE49-F238E27FC236}">
                    <a16:creationId xmlns:a16="http://schemas.microsoft.com/office/drawing/2014/main" id="{460F7EDB-8E85-6D9E-4D17-A98BE68E0BF9}"/>
                  </a:ext>
                </a:extLst>
              </p:cNvPr>
              <p:cNvSpPr txBox="1"/>
              <p:nvPr/>
            </p:nvSpPr>
            <p:spPr>
              <a:xfrm>
                <a:off x="4293809" y="1986037"/>
                <a:ext cx="2851678" cy="18671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nl-NL" sz="5400" b="0" i="0" smtClean="0">
                          <a:latin typeface="Cambria Math" panose="02040503050406030204" pitchFamily="18" charset="0"/>
                        </a:rPr>
                        <m:t>sin</m:t>
                      </m:r>
                      <m:r>
                        <a:rPr lang="nl-NL" sz="5400" b="0" i="1" smtClean="0">
                          <a:latin typeface="Cambria Math" panose="02040503050406030204" pitchFamily="18" charset="0"/>
                        </a:rPr>
                        <m:t>⁡</m:t>
                      </m:r>
                      <m:d>
                        <m:dPr>
                          <m:ctrlPr>
                            <a:rPr lang="nl-NL" sz="5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nl-NL" sz="5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nl-NL" sz="5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nl-NL" sz="5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  <m:r>
                            <a:rPr lang="nl-NL" sz="5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e>
                      </m:d>
                    </m:oMath>
                  </m:oMathPara>
                </a14:m>
                <a:endParaRPr lang="nl-NL" sz="5400" dirty="0"/>
              </a:p>
            </p:txBody>
          </p:sp>
        </mc:Choice>
        <mc:Fallback xmlns="">
          <p:sp>
            <p:nvSpPr>
              <p:cNvPr id="4" name="Tekstvak 3">
                <a:extLst>
                  <a:ext uri="{FF2B5EF4-FFF2-40B4-BE49-F238E27FC236}">
                    <a16:creationId xmlns:a16="http://schemas.microsoft.com/office/drawing/2014/main" id="{460F7EDB-8E85-6D9E-4D17-A98BE68E0BF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3809" y="1986037"/>
                <a:ext cx="2851678" cy="186717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4068452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02999C2-4F47-A52F-AF4A-CAB9780457A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kstvak 3">
                <a:extLst>
                  <a:ext uri="{FF2B5EF4-FFF2-40B4-BE49-F238E27FC236}">
                    <a16:creationId xmlns:a16="http://schemas.microsoft.com/office/drawing/2014/main" id="{FAD812C7-BD87-3C26-F893-CFBFC303945A}"/>
                  </a:ext>
                </a:extLst>
              </p:cNvPr>
              <p:cNvSpPr txBox="1"/>
              <p:nvPr/>
            </p:nvSpPr>
            <p:spPr>
              <a:xfrm>
                <a:off x="4743752" y="2547256"/>
                <a:ext cx="2110899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nl-NL" sz="5400" smtClean="0">
                          <a:latin typeface="Cambria Math" panose="02040503050406030204" pitchFamily="18" charset="0"/>
                        </a:rPr>
                        <m:t>c</m:t>
                      </m:r>
                      <m:r>
                        <m:rPr>
                          <m:sty m:val="p"/>
                        </m:rPr>
                        <a:rPr lang="nl-NL" sz="5400" b="0" i="0" smtClean="0">
                          <a:latin typeface="Cambria Math" panose="02040503050406030204" pitchFamily="18" charset="0"/>
                        </a:rPr>
                        <m:t>os</m:t>
                      </m:r>
                      <m:r>
                        <a:rPr lang="nl-NL" sz="5400" b="0" i="1" smtClean="0">
                          <a:latin typeface="Cambria Math" panose="02040503050406030204" pitchFamily="18" charset="0"/>
                        </a:rPr>
                        <m:t>⁡</m:t>
                      </m:r>
                      <m:d>
                        <m:dPr>
                          <m:ctrlPr>
                            <a:rPr lang="nl-NL" sz="5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sz="5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e>
                      </m:d>
                    </m:oMath>
                  </m:oMathPara>
                </a14:m>
                <a:endParaRPr lang="nl-NL" sz="5400" dirty="0"/>
              </a:p>
            </p:txBody>
          </p:sp>
        </mc:Choice>
        <mc:Fallback xmlns="">
          <p:sp>
            <p:nvSpPr>
              <p:cNvPr id="4" name="Tekstvak 3">
                <a:extLst>
                  <a:ext uri="{FF2B5EF4-FFF2-40B4-BE49-F238E27FC236}">
                    <a16:creationId xmlns:a16="http://schemas.microsoft.com/office/drawing/2014/main" id="{FAD812C7-BD87-3C26-F893-CFBFC303945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3752" y="2547256"/>
                <a:ext cx="2110899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519078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4C7269-67AC-CBC7-BF3C-61D7B3FFF90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kstvak 3">
                <a:extLst>
                  <a:ext uri="{FF2B5EF4-FFF2-40B4-BE49-F238E27FC236}">
                    <a16:creationId xmlns:a16="http://schemas.microsoft.com/office/drawing/2014/main" id="{065490B1-7FB1-F93A-B45F-EFC5F1BF0428}"/>
                  </a:ext>
                </a:extLst>
              </p:cNvPr>
              <p:cNvSpPr txBox="1"/>
              <p:nvPr/>
            </p:nvSpPr>
            <p:spPr>
              <a:xfrm>
                <a:off x="4293809" y="1986037"/>
                <a:ext cx="2933431" cy="18671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nl-NL" sz="5400" smtClean="0">
                          <a:latin typeface="Cambria Math" panose="02040503050406030204" pitchFamily="18" charset="0"/>
                        </a:rPr>
                        <m:t>t</m:t>
                      </m:r>
                      <m:r>
                        <m:rPr>
                          <m:sty m:val="p"/>
                        </m:rPr>
                        <a:rPr lang="nl-NL" sz="5400" b="0" i="0" smtClean="0">
                          <a:latin typeface="Cambria Math" panose="02040503050406030204" pitchFamily="18" charset="0"/>
                        </a:rPr>
                        <m:t>an</m:t>
                      </m:r>
                      <m:r>
                        <a:rPr lang="nl-NL" sz="5400" b="0" i="1" smtClean="0">
                          <a:latin typeface="Cambria Math" panose="02040503050406030204" pitchFamily="18" charset="0"/>
                        </a:rPr>
                        <m:t>⁡</m:t>
                      </m:r>
                      <m:d>
                        <m:dPr>
                          <m:ctrlPr>
                            <a:rPr lang="nl-NL" sz="5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nl-NL" sz="5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nl-NL" sz="5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nl-NL" sz="5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  <m:r>
                            <a:rPr lang="nl-NL" sz="5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e>
                      </m:d>
                    </m:oMath>
                  </m:oMathPara>
                </a14:m>
                <a:endParaRPr lang="nl-NL" sz="5400" dirty="0"/>
              </a:p>
            </p:txBody>
          </p:sp>
        </mc:Choice>
        <mc:Fallback xmlns="">
          <p:sp>
            <p:nvSpPr>
              <p:cNvPr id="4" name="Tekstvak 3">
                <a:extLst>
                  <a:ext uri="{FF2B5EF4-FFF2-40B4-BE49-F238E27FC236}">
                    <a16:creationId xmlns:a16="http://schemas.microsoft.com/office/drawing/2014/main" id="{065490B1-7FB1-F93A-B45F-EFC5F1BF042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3809" y="1986037"/>
                <a:ext cx="2933431" cy="186717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103035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376A72A-EC99-2986-9748-24E5EB36DAD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kstvak 3">
                <a:extLst>
                  <a:ext uri="{FF2B5EF4-FFF2-40B4-BE49-F238E27FC236}">
                    <a16:creationId xmlns:a16="http://schemas.microsoft.com/office/drawing/2014/main" id="{43E4717B-0613-38B2-8268-D5D1242DFB16}"/>
                  </a:ext>
                </a:extLst>
              </p:cNvPr>
              <p:cNvSpPr txBox="1"/>
              <p:nvPr/>
            </p:nvSpPr>
            <p:spPr>
              <a:xfrm>
                <a:off x="4293809" y="1986037"/>
                <a:ext cx="3566617" cy="18671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nl-NL" sz="5400" smtClean="0">
                          <a:latin typeface="Cambria Math" panose="02040503050406030204" pitchFamily="18" charset="0"/>
                        </a:rPr>
                        <m:t>t</m:t>
                      </m:r>
                      <m:r>
                        <m:rPr>
                          <m:sty m:val="p"/>
                        </m:rPr>
                        <a:rPr lang="nl-NL" sz="5400" b="0" i="0" smtClean="0">
                          <a:latin typeface="Cambria Math" panose="02040503050406030204" pitchFamily="18" charset="0"/>
                        </a:rPr>
                        <m:t>an</m:t>
                      </m:r>
                      <m:r>
                        <a:rPr lang="nl-NL" sz="5400" b="0" i="1" smtClean="0">
                          <a:latin typeface="Cambria Math" panose="02040503050406030204" pitchFamily="18" charset="0"/>
                        </a:rPr>
                        <m:t>⁡</m:t>
                      </m:r>
                      <m:d>
                        <m:dPr>
                          <m:ctrlPr>
                            <a:rPr lang="nl-NL" sz="5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sz="5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nl-NL" sz="5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nl-NL" sz="5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nl-NL" sz="5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  <m:r>
                            <a:rPr lang="nl-NL" sz="5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e>
                      </m:d>
                    </m:oMath>
                  </m:oMathPara>
                </a14:m>
                <a:endParaRPr lang="nl-NL" sz="5400" dirty="0"/>
              </a:p>
            </p:txBody>
          </p:sp>
        </mc:Choice>
        <mc:Fallback>
          <p:sp>
            <p:nvSpPr>
              <p:cNvPr id="4" name="Tekstvak 3">
                <a:extLst>
                  <a:ext uri="{FF2B5EF4-FFF2-40B4-BE49-F238E27FC236}">
                    <a16:creationId xmlns:a16="http://schemas.microsoft.com/office/drawing/2014/main" id="{43E4717B-0613-38B2-8268-D5D1242DFB1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3809" y="1986037"/>
                <a:ext cx="3566617" cy="186717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098340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C3B011E-14AE-0F5B-6A62-E357DD5D6C3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4" name="Tekstvak 3">
                <a:extLst>
                  <a:ext uri="{FF2B5EF4-FFF2-40B4-BE49-F238E27FC236}">
                    <a16:creationId xmlns:a16="http://schemas.microsoft.com/office/drawing/2014/main" id="{D7081246-3612-4CB2-98A2-D8D6918068AD}"/>
                  </a:ext>
                </a:extLst>
              </p:cNvPr>
              <p:cNvSpPr txBox="1"/>
              <p:nvPr/>
            </p:nvSpPr>
            <p:spPr>
              <a:xfrm>
                <a:off x="4293809" y="1986037"/>
                <a:ext cx="2933432" cy="18671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nl-NL" sz="5400" smtClean="0">
                          <a:latin typeface="Cambria Math" panose="02040503050406030204" pitchFamily="18" charset="0"/>
                        </a:rPr>
                        <m:t>t</m:t>
                      </m:r>
                      <m:r>
                        <m:rPr>
                          <m:sty m:val="p"/>
                        </m:rPr>
                        <a:rPr lang="nl-NL" sz="5400" b="0" i="0" smtClean="0">
                          <a:latin typeface="Cambria Math" panose="02040503050406030204" pitchFamily="18" charset="0"/>
                        </a:rPr>
                        <m:t>an</m:t>
                      </m:r>
                      <m:r>
                        <a:rPr lang="nl-NL" sz="5400" b="0" i="1" smtClean="0">
                          <a:latin typeface="Cambria Math" panose="02040503050406030204" pitchFamily="18" charset="0"/>
                        </a:rPr>
                        <m:t>⁡</m:t>
                      </m:r>
                      <m:d>
                        <m:dPr>
                          <m:ctrlPr>
                            <a:rPr lang="nl-NL" sz="5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nl-NL" sz="5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nl-NL" sz="5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num>
                            <m:den>
                              <m:r>
                                <a:rPr lang="nl-NL" sz="5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nl-NL" sz="5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e>
                      </m:d>
                    </m:oMath>
                  </m:oMathPara>
                </a14:m>
                <a:endParaRPr lang="nl-NL" sz="5400" dirty="0"/>
              </a:p>
            </p:txBody>
          </p:sp>
        </mc:Choice>
        <mc:Fallback>
          <p:sp>
            <p:nvSpPr>
              <p:cNvPr id="4" name="Tekstvak 3">
                <a:extLst>
                  <a:ext uri="{FF2B5EF4-FFF2-40B4-BE49-F238E27FC236}">
                    <a16:creationId xmlns:a16="http://schemas.microsoft.com/office/drawing/2014/main" id="{D7081246-3612-4CB2-98A2-D8D6918068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3809" y="1986037"/>
                <a:ext cx="2933432" cy="186717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607600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7B8537-14BD-7D17-E0DB-C8C8F7CB70F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kstvak 3">
                <a:extLst>
                  <a:ext uri="{FF2B5EF4-FFF2-40B4-BE49-F238E27FC236}">
                    <a16:creationId xmlns:a16="http://schemas.microsoft.com/office/drawing/2014/main" id="{2723B55F-88E2-27D8-6335-CD0A46C76953}"/>
                  </a:ext>
                </a:extLst>
              </p:cNvPr>
              <p:cNvSpPr txBox="1"/>
              <p:nvPr/>
            </p:nvSpPr>
            <p:spPr>
              <a:xfrm>
                <a:off x="4714724" y="2677885"/>
                <a:ext cx="2401042" cy="83099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nl-NL" sz="5400" b="0" i="0" smtClean="0">
                          <a:latin typeface="Cambria Math" panose="02040503050406030204" pitchFamily="18" charset="0"/>
                        </a:rPr>
                        <m:t>sin</m:t>
                      </m:r>
                      <m:r>
                        <a:rPr lang="nl-NL" sz="5400" b="0" i="1" smtClean="0">
                          <a:latin typeface="Cambria Math" panose="02040503050406030204" pitchFamily="18" charset="0"/>
                        </a:rPr>
                        <m:t>⁡</m:t>
                      </m:r>
                      <m:d>
                        <m:dPr>
                          <m:ctrlPr>
                            <a:rPr lang="nl-NL" sz="5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sz="5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nl-NL" sz="5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e>
                      </m:d>
                    </m:oMath>
                  </m:oMathPara>
                </a14:m>
                <a:endParaRPr lang="nl-NL" sz="5400" dirty="0"/>
              </a:p>
            </p:txBody>
          </p:sp>
        </mc:Choice>
        <mc:Fallback xmlns="">
          <p:sp>
            <p:nvSpPr>
              <p:cNvPr id="4" name="Tekstvak 3">
                <a:extLst>
                  <a:ext uri="{FF2B5EF4-FFF2-40B4-BE49-F238E27FC236}">
                    <a16:creationId xmlns:a16="http://schemas.microsoft.com/office/drawing/2014/main" id="{2723B55F-88E2-27D8-6335-CD0A46C7695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14724" y="2677885"/>
                <a:ext cx="2401042" cy="83099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436881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2EFAAF7-BD7D-B799-3DCC-8660E032DAD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kstvak 3">
                <a:extLst>
                  <a:ext uri="{FF2B5EF4-FFF2-40B4-BE49-F238E27FC236}">
                    <a16:creationId xmlns:a16="http://schemas.microsoft.com/office/drawing/2014/main" id="{FDA9AA59-7DA4-9F08-6DD5-1CDF275DFB63}"/>
                  </a:ext>
                </a:extLst>
              </p:cNvPr>
              <p:cNvSpPr txBox="1"/>
              <p:nvPr/>
            </p:nvSpPr>
            <p:spPr>
              <a:xfrm>
                <a:off x="4293809" y="1986037"/>
                <a:ext cx="2944652" cy="18671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nl-NL" sz="5400" smtClean="0">
                          <a:latin typeface="Cambria Math" panose="02040503050406030204" pitchFamily="18" charset="0"/>
                        </a:rPr>
                        <m:t>c</m:t>
                      </m:r>
                      <m:r>
                        <m:rPr>
                          <m:sty m:val="p"/>
                        </m:rPr>
                        <a:rPr lang="nl-NL" sz="5400" b="0" i="0" smtClean="0">
                          <a:latin typeface="Cambria Math" panose="02040503050406030204" pitchFamily="18" charset="0"/>
                        </a:rPr>
                        <m:t>os</m:t>
                      </m:r>
                      <m:r>
                        <a:rPr lang="nl-NL" sz="5400" b="0" i="1" smtClean="0">
                          <a:latin typeface="Cambria Math" panose="02040503050406030204" pitchFamily="18" charset="0"/>
                        </a:rPr>
                        <m:t>⁡</m:t>
                      </m:r>
                      <m:d>
                        <m:dPr>
                          <m:ctrlPr>
                            <a:rPr lang="nl-NL" sz="5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nl-NL" sz="5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nl-NL" sz="54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num>
                            <m:den>
                              <m:r>
                                <a:rPr lang="nl-NL" sz="5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  <m:r>
                            <a:rPr lang="nl-NL" sz="5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e>
                      </m:d>
                    </m:oMath>
                  </m:oMathPara>
                </a14:m>
                <a:endParaRPr lang="nl-NL" sz="5400" dirty="0"/>
              </a:p>
            </p:txBody>
          </p:sp>
        </mc:Choice>
        <mc:Fallback xmlns="">
          <p:sp>
            <p:nvSpPr>
              <p:cNvPr id="4" name="Tekstvak 3">
                <a:extLst>
                  <a:ext uri="{FF2B5EF4-FFF2-40B4-BE49-F238E27FC236}">
                    <a16:creationId xmlns:a16="http://schemas.microsoft.com/office/drawing/2014/main" id="{FDA9AA59-7DA4-9F08-6DD5-1CDF275DFB6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3809" y="1986037"/>
                <a:ext cx="2944652" cy="186717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9921710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0A4D68D-524B-1191-49A1-AF12651229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kstvak 3">
                <a:extLst>
                  <a:ext uri="{FF2B5EF4-FFF2-40B4-BE49-F238E27FC236}">
                    <a16:creationId xmlns:a16="http://schemas.microsoft.com/office/drawing/2014/main" id="{F4FF8E3B-6A08-7BFC-AC4A-B692EA521C79}"/>
                  </a:ext>
                </a:extLst>
              </p:cNvPr>
              <p:cNvSpPr txBox="1"/>
              <p:nvPr/>
            </p:nvSpPr>
            <p:spPr>
              <a:xfrm>
                <a:off x="4293809" y="1986037"/>
                <a:ext cx="3577838" cy="18671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nl-NL" sz="5400" smtClean="0">
                          <a:latin typeface="Cambria Math" panose="02040503050406030204" pitchFamily="18" charset="0"/>
                        </a:rPr>
                        <m:t>c</m:t>
                      </m:r>
                      <m:r>
                        <m:rPr>
                          <m:sty m:val="p"/>
                        </m:rPr>
                        <a:rPr lang="nl-NL" sz="5400" b="0" i="0" smtClean="0">
                          <a:latin typeface="Cambria Math" panose="02040503050406030204" pitchFamily="18" charset="0"/>
                        </a:rPr>
                        <m:t>os</m:t>
                      </m:r>
                      <m:r>
                        <a:rPr lang="nl-NL" sz="5400" b="0" i="1" smtClean="0">
                          <a:latin typeface="Cambria Math" panose="02040503050406030204" pitchFamily="18" charset="0"/>
                        </a:rPr>
                        <m:t>⁡</m:t>
                      </m:r>
                      <m:d>
                        <m:dPr>
                          <m:ctrlPr>
                            <a:rPr lang="nl-NL" sz="5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sz="54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f>
                            <m:fPr>
                              <m:ctrlPr>
                                <a:rPr lang="nl-NL" sz="5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nl-NL" sz="5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nl-NL" sz="5400" b="0" i="1" smtClean="0">
                                  <a:latin typeface="Cambria Math" panose="02040503050406030204" pitchFamily="18" charset="0"/>
                                </a:rPr>
                                <m:t>6</m:t>
                              </m:r>
                            </m:den>
                          </m:f>
                          <m:r>
                            <a:rPr lang="nl-NL" sz="5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e>
                      </m:d>
                    </m:oMath>
                  </m:oMathPara>
                </a14:m>
                <a:endParaRPr lang="nl-NL" sz="5400" dirty="0"/>
              </a:p>
            </p:txBody>
          </p:sp>
        </mc:Choice>
        <mc:Fallback xmlns="">
          <p:sp>
            <p:nvSpPr>
              <p:cNvPr id="4" name="Tekstvak 3">
                <a:extLst>
                  <a:ext uri="{FF2B5EF4-FFF2-40B4-BE49-F238E27FC236}">
                    <a16:creationId xmlns:a16="http://schemas.microsoft.com/office/drawing/2014/main" id="{F4FF8E3B-6A08-7BFC-AC4A-B692EA521C7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3809" y="1986037"/>
                <a:ext cx="3577838" cy="186717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902898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AD9D4AE-661B-C71E-C75F-AAD0ACC79D3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kstvak 3">
                <a:extLst>
                  <a:ext uri="{FF2B5EF4-FFF2-40B4-BE49-F238E27FC236}">
                    <a16:creationId xmlns:a16="http://schemas.microsoft.com/office/drawing/2014/main" id="{C5AC8838-DFC5-C9A1-07EE-FBE8588D2F11}"/>
                  </a:ext>
                </a:extLst>
              </p:cNvPr>
              <p:cNvSpPr txBox="1"/>
              <p:nvPr/>
            </p:nvSpPr>
            <p:spPr>
              <a:xfrm>
                <a:off x="4293809" y="1986037"/>
                <a:ext cx="2933431" cy="18671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nl-NL" sz="5400" smtClean="0">
                          <a:latin typeface="Cambria Math" panose="02040503050406030204" pitchFamily="18" charset="0"/>
                        </a:rPr>
                        <m:t>t</m:t>
                      </m:r>
                      <m:r>
                        <m:rPr>
                          <m:sty m:val="p"/>
                        </m:rPr>
                        <a:rPr lang="nl-NL" sz="5400" b="0" i="0" smtClean="0">
                          <a:latin typeface="Cambria Math" panose="02040503050406030204" pitchFamily="18" charset="0"/>
                        </a:rPr>
                        <m:t>an</m:t>
                      </m:r>
                      <m:r>
                        <a:rPr lang="nl-NL" sz="5400" b="0" i="1" smtClean="0">
                          <a:latin typeface="Cambria Math" panose="02040503050406030204" pitchFamily="18" charset="0"/>
                        </a:rPr>
                        <m:t>⁡</m:t>
                      </m:r>
                      <m:d>
                        <m:dPr>
                          <m:ctrlPr>
                            <a:rPr lang="nl-NL" sz="5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nl-NL" sz="5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nl-NL" sz="5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nl-NL" sz="5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nl-NL" sz="5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e>
                      </m:d>
                    </m:oMath>
                  </m:oMathPara>
                </a14:m>
                <a:endParaRPr lang="nl-NL" sz="5400" dirty="0"/>
              </a:p>
            </p:txBody>
          </p:sp>
        </mc:Choice>
        <mc:Fallback xmlns="">
          <p:sp>
            <p:nvSpPr>
              <p:cNvPr id="4" name="Tekstvak 3">
                <a:extLst>
                  <a:ext uri="{FF2B5EF4-FFF2-40B4-BE49-F238E27FC236}">
                    <a16:creationId xmlns:a16="http://schemas.microsoft.com/office/drawing/2014/main" id="{C5AC8838-DFC5-C9A1-07EE-FBE8588D2F1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3809" y="1986037"/>
                <a:ext cx="2933431" cy="186717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405553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E1B308-5EAC-49DC-0F3E-84C9721D466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kstvak 3">
                <a:extLst>
                  <a:ext uri="{FF2B5EF4-FFF2-40B4-BE49-F238E27FC236}">
                    <a16:creationId xmlns:a16="http://schemas.microsoft.com/office/drawing/2014/main" id="{86C4462B-0EF4-D013-6B57-24A7F5AE00E3}"/>
                  </a:ext>
                </a:extLst>
              </p:cNvPr>
              <p:cNvSpPr txBox="1"/>
              <p:nvPr/>
            </p:nvSpPr>
            <p:spPr>
              <a:xfrm>
                <a:off x="4293809" y="1986037"/>
                <a:ext cx="2851678" cy="18671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nl-NL" sz="5400" b="0" i="0" smtClean="0">
                          <a:latin typeface="Cambria Math" panose="02040503050406030204" pitchFamily="18" charset="0"/>
                        </a:rPr>
                        <m:t>sin</m:t>
                      </m:r>
                      <m:r>
                        <a:rPr lang="nl-NL" sz="5400" b="0" i="1" smtClean="0">
                          <a:latin typeface="Cambria Math" panose="02040503050406030204" pitchFamily="18" charset="0"/>
                        </a:rPr>
                        <m:t>⁡</m:t>
                      </m:r>
                      <m:d>
                        <m:dPr>
                          <m:ctrlPr>
                            <a:rPr lang="nl-NL" sz="5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nl-NL" sz="5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nl-NL" sz="5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num>
                            <m:den>
                              <m:r>
                                <a:rPr lang="nl-NL" sz="5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r>
                            <a:rPr lang="nl-NL" sz="5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e>
                      </m:d>
                    </m:oMath>
                  </m:oMathPara>
                </a14:m>
                <a:endParaRPr lang="nl-NL" sz="5400" dirty="0"/>
              </a:p>
            </p:txBody>
          </p:sp>
        </mc:Choice>
        <mc:Fallback xmlns="">
          <p:sp>
            <p:nvSpPr>
              <p:cNvPr id="4" name="Tekstvak 3">
                <a:extLst>
                  <a:ext uri="{FF2B5EF4-FFF2-40B4-BE49-F238E27FC236}">
                    <a16:creationId xmlns:a16="http://schemas.microsoft.com/office/drawing/2014/main" id="{86C4462B-0EF4-D013-6B57-24A7F5AE00E3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3809" y="1986037"/>
                <a:ext cx="2851678" cy="186717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966453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2A33DF9-E067-4092-F2C5-193C071E5F2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kstvak 3">
                <a:extLst>
                  <a:ext uri="{FF2B5EF4-FFF2-40B4-BE49-F238E27FC236}">
                    <a16:creationId xmlns:a16="http://schemas.microsoft.com/office/drawing/2014/main" id="{C9F16738-356E-EDE4-D90B-2024027E92EB}"/>
                  </a:ext>
                </a:extLst>
              </p:cNvPr>
              <p:cNvSpPr txBox="1"/>
              <p:nvPr/>
            </p:nvSpPr>
            <p:spPr>
              <a:xfrm>
                <a:off x="4293809" y="1986037"/>
                <a:ext cx="3443187" cy="18671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nl-NL" sz="5400" smtClean="0">
                          <a:latin typeface="Cambria Math" panose="02040503050406030204" pitchFamily="18" charset="0"/>
                        </a:rPr>
                        <m:t>c</m:t>
                      </m:r>
                      <m:r>
                        <m:rPr>
                          <m:sty m:val="p"/>
                        </m:rPr>
                        <a:rPr lang="nl-NL" sz="5400" b="0" i="0" smtClean="0">
                          <a:latin typeface="Cambria Math" panose="02040503050406030204" pitchFamily="18" charset="0"/>
                        </a:rPr>
                        <m:t>os</m:t>
                      </m:r>
                      <m:r>
                        <a:rPr lang="nl-NL" sz="5400" b="0" i="1" smtClean="0">
                          <a:latin typeface="Cambria Math" panose="02040503050406030204" pitchFamily="18" charset="0"/>
                        </a:rPr>
                        <m:t>⁡</m:t>
                      </m:r>
                      <m:d>
                        <m:dPr>
                          <m:ctrlPr>
                            <a:rPr lang="nl-NL" sz="5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sz="5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f>
                            <m:fPr>
                              <m:ctrlPr>
                                <a:rPr lang="nl-NL" sz="5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nl-NL" sz="5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nl-NL" sz="54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  <m:r>
                            <a:rPr lang="nl-NL" sz="5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e>
                      </m:d>
                    </m:oMath>
                  </m:oMathPara>
                </a14:m>
                <a:endParaRPr lang="nl-NL" sz="5400" dirty="0"/>
              </a:p>
            </p:txBody>
          </p:sp>
        </mc:Choice>
        <mc:Fallback xmlns="">
          <p:sp>
            <p:nvSpPr>
              <p:cNvPr id="4" name="Tekstvak 3">
                <a:extLst>
                  <a:ext uri="{FF2B5EF4-FFF2-40B4-BE49-F238E27FC236}">
                    <a16:creationId xmlns:a16="http://schemas.microsoft.com/office/drawing/2014/main" id="{C9F16738-356E-EDE4-D90B-2024027E92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3809" y="1986037"/>
                <a:ext cx="3443187" cy="186717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296873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0351A5D4-514F-D1BE-0700-F2A90390A3D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kstvak 3">
                <a:extLst>
                  <a:ext uri="{FF2B5EF4-FFF2-40B4-BE49-F238E27FC236}">
                    <a16:creationId xmlns:a16="http://schemas.microsoft.com/office/drawing/2014/main" id="{B57459DE-262C-D969-3580-D63B06A9620F}"/>
                  </a:ext>
                </a:extLst>
              </p:cNvPr>
              <p:cNvSpPr txBox="1"/>
              <p:nvPr/>
            </p:nvSpPr>
            <p:spPr>
              <a:xfrm>
                <a:off x="4293809" y="1986037"/>
                <a:ext cx="2933431" cy="18671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nl-NL" sz="5400" smtClean="0">
                          <a:latin typeface="Cambria Math" panose="02040503050406030204" pitchFamily="18" charset="0"/>
                        </a:rPr>
                        <m:t>t</m:t>
                      </m:r>
                      <m:r>
                        <m:rPr>
                          <m:sty m:val="p"/>
                        </m:rPr>
                        <a:rPr lang="nl-NL" sz="5400" b="0" i="0" smtClean="0">
                          <a:latin typeface="Cambria Math" panose="02040503050406030204" pitchFamily="18" charset="0"/>
                        </a:rPr>
                        <m:t>an</m:t>
                      </m:r>
                      <m:r>
                        <a:rPr lang="nl-NL" sz="5400" b="0" i="1" smtClean="0">
                          <a:latin typeface="Cambria Math" panose="02040503050406030204" pitchFamily="18" charset="0"/>
                        </a:rPr>
                        <m:t>⁡</m:t>
                      </m:r>
                      <m:d>
                        <m:dPr>
                          <m:ctrlPr>
                            <a:rPr lang="nl-NL" sz="5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nl-NL" sz="5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nl-NL" sz="5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nl-NL" sz="54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den>
                          </m:f>
                          <m:r>
                            <a:rPr lang="nl-NL" sz="5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e>
                      </m:d>
                    </m:oMath>
                  </m:oMathPara>
                </a14:m>
                <a:endParaRPr lang="nl-NL" sz="5400" dirty="0"/>
              </a:p>
            </p:txBody>
          </p:sp>
        </mc:Choice>
        <mc:Fallback xmlns="">
          <p:sp>
            <p:nvSpPr>
              <p:cNvPr id="4" name="Tekstvak 3">
                <a:extLst>
                  <a:ext uri="{FF2B5EF4-FFF2-40B4-BE49-F238E27FC236}">
                    <a16:creationId xmlns:a16="http://schemas.microsoft.com/office/drawing/2014/main" id="{B57459DE-262C-D969-3580-D63B06A9620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3809" y="1986037"/>
                <a:ext cx="2933431" cy="186717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4697652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793E4C-F4F1-6AEE-3D46-2F6A19B4C3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kstvak 3">
                <a:extLst>
                  <a:ext uri="{FF2B5EF4-FFF2-40B4-BE49-F238E27FC236}">
                    <a16:creationId xmlns:a16="http://schemas.microsoft.com/office/drawing/2014/main" id="{C4264488-5537-0725-356B-C6C159227105}"/>
                  </a:ext>
                </a:extLst>
              </p:cNvPr>
              <p:cNvSpPr txBox="1"/>
              <p:nvPr/>
            </p:nvSpPr>
            <p:spPr>
              <a:xfrm>
                <a:off x="4293809" y="1986037"/>
                <a:ext cx="2851678" cy="186717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nl-NL" sz="5400" b="0" i="0" smtClean="0">
                          <a:latin typeface="Cambria Math" panose="02040503050406030204" pitchFamily="18" charset="0"/>
                        </a:rPr>
                        <m:t>sin</m:t>
                      </m:r>
                      <m:r>
                        <a:rPr lang="nl-NL" sz="5400" b="0" i="1" smtClean="0">
                          <a:latin typeface="Cambria Math" panose="02040503050406030204" pitchFamily="18" charset="0"/>
                        </a:rPr>
                        <m:t>⁡</m:t>
                      </m:r>
                      <m:d>
                        <m:dPr>
                          <m:ctrlPr>
                            <a:rPr lang="nl-NL" sz="5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nl-NL" sz="54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nl-NL" sz="54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num>
                            <m:den>
                              <m:r>
                                <a:rPr lang="nl-NL" sz="5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nl-NL" sz="5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e>
                      </m:d>
                    </m:oMath>
                  </m:oMathPara>
                </a14:m>
                <a:endParaRPr lang="nl-NL" sz="5400" dirty="0"/>
              </a:p>
            </p:txBody>
          </p:sp>
        </mc:Choice>
        <mc:Fallback xmlns="">
          <p:sp>
            <p:nvSpPr>
              <p:cNvPr id="4" name="Tekstvak 3">
                <a:extLst>
                  <a:ext uri="{FF2B5EF4-FFF2-40B4-BE49-F238E27FC236}">
                    <a16:creationId xmlns:a16="http://schemas.microsoft.com/office/drawing/2014/main" id="{C4264488-5537-0725-356B-C6C15922710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93809" y="1986037"/>
                <a:ext cx="2851678" cy="1867178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95511236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39</Words>
  <Application>Microsoft Office PowerPoint</Application>
  <PresentationFormat>Breedbeeld</PresentationFormat>
  <Paragraphs>13</Paragraphs>
  <Slides>13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13</vt:i4>
      </vt:variant>
    </vt:vector>
  </HeadingPairs>
  <TitlesOfParts>
    <vt:vector size="18" baseType="lpstr">
      <vt:lpstr>Aptos</vt:lpstr>
      <vt:lpstr>Aptos Display</vt:lpstr>
      <vt:lpstr>Arial</vt:lpstr>
      <vt:lpstr>Cambria Math</vt:lpstr>
      <vt:lpstr>Kantoorthema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Frederieke van Perlo</dc:creator>
  <cp:lastModifiedBy>Frederieke van Perlo</cp:lastModifiedBy>
  <cp:revision>2</cp:revision>
  <dcterms:created xsi:type="dcterms:W3CDTF">2025-01-04T16:56:03Z</dcterms:created>
  <dcterms:modified xsi:type="dcterms:W3CDTF">2025-01-10T08:01:34Z</dcterms:modified>
</cp:coreProperties>
</file>