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8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A9E0F-0BA2-4CE5-81E5-29D17D9F88F8}" v="39" dt="2025-10-22T07:37:13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eke van Perlo" userId="b9359ae5-b565-4ff2-a1f6-110015dfdfe6" providerId="ADAL" clId="{152D339A-CDB1-4C3D-9D3C-6A31AFEA5624}"/>
    <pc:docChg chg="custSel addSld delSld modSld">
      <pc:chgData name="Frederieke van Perlo" userId="b9359ae5-b565-4ff2-a1f6-110015dfdfe6" providerId="ADAL" clId="{152D339A-CDB1-4C3D-9D3C-6A31AFEA5624}" dt="2025-10-22T07:37:16.892" v="52" actId="1076"/>
      <pc:docMkLst>
        <pc:docMk/>
      </pc:docMkLst>
      <pc:sldChg chg="addSp delSp modSp mod">
        <pc:chgData name="Frederieke van Perlo" userId="b9359ae5-b565-4ff2-a1f6-110015dfdfe6" providerId="ADAL" clId="{152D339A-CDB1-4C3D-9D3C-6A31AFEA5624}" dt="2025-10-03T16:04:22.226" v="23" actId="403"/>
        <pc:sldMkLst>
          <pc:docMk/>
          <pc:sldMk cId="4273293751" sldId="257"/>
        </pc:sldMkLst>
        <pc:spChg chg="add mod">
          <ac:chgData name="Frederieke van Perlo" userId="b9359ae5-b565-4ff2-a1f6-110015dfdfe6" providerId="ADAL" clId="{152D339A-CDB1-4C3D-9D3C-6A31AFEA5624}" dt="2025-10-03T16:04:22.226" v="23" actId="403"/>
          <ac:spMkLst>
            <pc:docMk/>
            <pc:sldMk cId="4273293751" sldId="257"/>
            <ac:spMk id="2" creationId="{9E3EF8D4-8B8D-F801-B771-13F251FE8CF5}"/>
          </ac:spMkLst>
        </pc:spChg>
      </pc:sldChg>
      <pc:sldChg chg="delSp modSp mod">
        <pc:chgData name="Frederieke van Perlo" userId="b9359ae5-b565-4ff2-a1f6-110015dfdfe6" providerId="ADAL" clId="{152D339A-CDB1-4C3D-9D3C-6A31AFEA5624}" dt="2025-10-03T16:02:02.542" v="5" actId="1036"/>
        <pc:sldMkLst>
          <pc:docMk/>
          <pc:sldMk cId="99286564" sldId="263"/>
        </pc:sldMkLst>
        <pc:picChg chg="mod">
          <ac:chgData name="Frederieke van Perlo" userId="b9359ae5-b565-4ff2-a1f6-110015dfdfe6" providerId="ADAL" clId="{152D339A-CDB1-4C3D-9D3C-6A31AFEA5624}" dt="2025-10-03T16:02:02.542" v="5" actId="1036"/>
          <ac:picMkLst>
            <pc:docMk/>
            <pc:sldMk cId="99286564" sldId="263"/>
            <ac:picMk id="3" creationId="{B95C4CEF-E79E-A66B-AD86-A183298B3E90}"/>
          </ac:picMkLst>
        </pc:picChg>
      </pc:sldChg>
      <pc:sldChg chg="del">
        <pc:chgData name="Frederieke van Perlo" userId="b9359ae5-b565-4ff2-a1f6-110015dfdfe6" providerId="ADAL" clId="{152D339A-CDB1-4C3D-9D3C-6A31AFEA5624}" dt="2025-10-22T07:34:14.279" v="24" actId="47"/>
        <pc:sldMkLst>
          <pc:docMk/>
          <pc:sldMk cId="646738963" sldId="264"/>
        </pc:sldMkLst>
      </pc:sldChg>
      <pc:sldChg chg="addSp delSp modSp add mod">
        <pc:chgData name="Frederieke van Perlo" userId="b9359ae5-b565-4ff2-a1f6-110015dfdfe6" providerId="ADAL" clId="{152D339A-CDB1-4C3D-9D3C-6A31AFEA5624}" dt="2025-10-22T07:37:16.892" v="52" actId="1076"/>
        <pc:sldMkLst>
          <pc:docMk/>
          <pc:sldMk cId="2675575390" sldId="269"/>
        </pc:sldMkLst>
        <pc:spChg chg="add mod">
          <ac:chgData name="Frederieke van Perlo" userId="b9359ae5-b565-4ff2-a1f6-110015dfdfe6" providerId="ADAL" clId="{152D339A-CDB1-4C3D-9D3C-6A31AFEA5624}" dt="2025-10-22T07:37:16.892" v="52" actId="1076"/>
          <ac:spMkLst>
            <pc:docMk/>
            <pc:sldMk cId="2675575390" sldId="269"/>
            <ac:spMk id="2" creationId="{FCAC4614-22C4-0C25-F395-5515DBF3575B}"/>
          </ac:spMkLst>
        </pc:spChg>
        <pc:spChg chg="mod">
          <ac:chgData name="Frederieke van Perlo" userId="b9359ae5-b565-4ff2-a1f6-110015dfdfe6" providerId="ADAL" clId="{152D339A-CDB1-4C3D-9D3C-6A31AFEA5624}" dt="2025-10-22T07:36:14.601" v="27" actId="1076"/>
          <ac:spMkLst>
            <pc:docMk/>
            <pc:sldMk cId="2675575390" sldId="269"/>
            <ac:spMk id="4" creationId="{93591850-CF5E-5C10-7BDA-293EC324A51A}"/>
          </ac:spMkLst>
        </pc:spChg>
        <pc:picChg chg="del mod">
          <ac:chgData name="Frederieke van Perlo" userId="b9359ae5-b565-4ff2-a1f6-110015dfdfe6" providerId="ADAL" clId="{152D339A-CDB1-4C3D-9D3C-6A31AFEA5624}" dt="2025-10-22T07:36:17.719" v="29" actId="478"/>
          <ac:picMkLst>
            <pc:docMk/>
            <pc:sldMk cId="2675575390" sldId="269"/>
            <ac:picMk id="3" creationId="{E4D6DAB9-05EF-EA83-ECC5-E19B5943A7E3}"/>
          </ac:picMkLst>
        </pc:picChg>
        <pc:picChg chg="mod">
          <ac:chgData name="Frederieke van Perlo" userId="b9359ae5-b565-4ff2-a1f6-110015dfdfe6" providerId="ADAL" clId="{152D339A-CDB1-4C3D-9D3C-6A31AFEA5624}" dt="2025-10-22T07:36:11.580" v="26" actId="1076"/>
          <ac:picMkLst>
            <pc:docMk/>
            <pc:sldMk cId="2675575390" sldId="269"/>
            <ac:picMk id="5" creationId="{780D9619-DD01-A228-7745-7A8766D8D7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D4215-FAF6-925F-041A-810C3BFBB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DD42D2-FF8A-D739-DE52-137605D03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90B253-1886-DDFC-716D-F8571456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22-10-2025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C5335A-A137-7852-7FA9-97ABF6C3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09252E-E846-3E13-F976-5F3278B6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42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E5707-EDC1-43B7-3FDB-F7888A0D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926F3A-3BD4-F5EF-6B6A-1B731AB77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FD8681-F655-875E-47D2-9E829DF1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22-10-2025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8DF068-1FA1-89AF-C241-E61D7D7D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75C54C-8DBB-0319-B1A3-9BA78888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89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12C6420-0AE2-52BB-77A9-35ADCFF13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E9E912-2201-A20E-7A53-FA11F662A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BFD31-2CFB-FB12-E083-14DDC9DF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22-10-2025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C3C-EBA9-EF74-0B8A-ABF880AA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C146E6-27E4-314A-8A7E-FF35DBFA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57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593DD-C643-0806-31D2-CE941B82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D05831-415B-779C-2F55-1DC27B56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DFABC8-8D1E-ECE1-54EE-9A19DE2C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22-10-2025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13B1B5-F378-7358-8E98-4F9A222A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67EA18-90D1-B9EA-C5DD-1E954EAD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27990-6D13-8EB8-D17F-B8947E6A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6B73FB-A604-9297-5E37-2254783B8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4FA890-CB52-0DDC-4771-BAFA0F8E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22-10-2025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306A90-1A5E-755E-5E52-26DA3354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AF563E-6290-B63A-BF93-AE431DA3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47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2132C-31F3-1E9A-79F7-6C8BD490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EA939A-E71B-9362-F6DF-41B5E06ED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DB7F06-8861-C2F0-8D57-6D32C7930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D647A3-1940-B591-B6A0-01CFC409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22-10-2025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8F9A3C-80B6-6C23-06BD-9B737CD1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565B7A-DBF4-6CAD-B16E-7652E1D2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67FCF-B2CD-4F3E-E29F-59CB980F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B8959C-3817-897D-2670-FA4CADA5E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8A4ED9-BF68-BF27-C0BF-8CC959665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F9C8B1-2FC8-B02C-DC1E-D4BCE9E68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52074C-F286-D8BC-9CC7-42176A2EF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09198F2-23D1-9339-DAAF-FEF5D579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22-10-2025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7EA5799-DA95-5A64-713F-62BC8B2C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77426B1-EE8A-D491-28D9-532EF372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80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940E7-76F9-8739-99AC-07EF0D53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FEB7FA4-9BA4-FDD2-A7E3-160D35E3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22-10-2025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6A904C-C3C0-06EA-21FE-26664222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333029-DA9C-DE53-B827-9C488960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02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F0222BF-6491-55D5-F52F-DA93A608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22-10-2025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5F5B9A6-79C8-8743-871C-D8861AA4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895CC8-6F24-EA87-17F5-0533276B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81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EA828-93AD-9DA5-5090-85376F57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9EE883-7007-44CC-2D2D-FB2006047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A9B4B7-D80A-A0C5-862A-84DC96554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1DF02E-0CEA-1E52-69F3-E65F09B4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22-10-2025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DBE483-D84A-646D-C131-0EE4BCE7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6AACFE-314E-8A33-E067-0D807451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02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5A925-2C1D-FCA1-289A-CA644109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22DA80F-EAD7-A9FD-9F40-EC8ED5BEF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0EB103-2C26-60B4-32B8-CE1C88E33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D5CB87-046A-F858-3CB3-38E9ACE4E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22-10-2025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A6898E-641A-9FBB-0978-B7E8045C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51DC14-B7E0-17F4-4F1E-5BE4BEFB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80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30177A-ABD6-A450-D4D4-CC03CCF83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84C033-B0E1-375A-F1B8-49722A5D1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C3C87D-8BFE-8210-2DE4-7415B332E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6F929D-A0C7-497C-B116-4B281A466298}" type="datetimeFigureOut">
              <a:rPr lang="nl-NL" smtClean="0"/>
              <a:t>22-10-2025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AFB71D-86D3-10BF-4652-95F29308A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92920F-C5F5-E349-0B79-E3405CF8E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91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512D90B-DCB4-E9C1-E607-D87A719634B4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Herleid</a:t>
            </a:r>
          </a:p>
        </p:txBody>
      </p:sp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9EF4D335-0345-DF34-BD86-64E79FE9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76" y="2957665"/>
            <a:ext cx="3346376" cy="334637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F879C4A-34EB-A6A6-6FCA-F81AA0C5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505" y="3339242"/>
            <a:ext cx="5828261" cy="25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16B9A-A012-877B-B8BE-66D81956E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EAEEAC98-E597-D973-14C8-FBCF6F8B4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0" y="342282"/>
            <a:ext cx="3086718" cy="30867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DA4750B-AD14-25C0-119A-C65A93BE6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024" y="2647840"/>
            <a:ext cx="2606979" cy="252984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5E345C4-BC52-6D15-F824-99C1146886B4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129096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9E94D-0622-6955-7EDB-FC4772643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0B7D626C-65F9-1E5C-64C2-5BDB4B22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83" y="1427503"/>
            <a:ext cx="3086718" cy="30867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303F5D1-DA31-A4C4-8880-517F241F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604" y="2828841"/>
            <a:ext cx="1802096" cy="260993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CB51B0F-1408-68A4-90A2-1E5333F2E55F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153420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E067F-59D8-81DB-105A-AE8E191DA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01B7BAA2-3192-6718-2ED8-2E7D8DF90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835" y="2380777"/>
            <a:ext cx="3086718" cy="30867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AC7A3D2-5EC4-C150-B99A-6B5B8A935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063" y="2380777"/>
            <a:ext cx="2131706" cy="241693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65A65C-2EDB-EE41-0B40-F385C3A6E6B8}"/>
              </a:ext>
            </a:extLst>
          </p:cNvPr>
          <p:cNvSpPr txBox="1"/>
          <p:nvPr/>
        </p:nvSpPr>
        <p:spPr>
          <a:xfrm>
            <a:off x="3472767" y="1130942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416050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2D890B-1FFD-C0C2-B81A-47666D00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DA9CFE-C254-20D4-9840-E8E51A8A5310}"/>
              </a:ext>
            </a:extLst>
          </p:cNvPr>
          <p:cNvSpPr txBox="1"/>
          <p:nvPr/>
        </p:nvSpPr>
        <p:spPr>
          <a:xfrm>
            <a:off x="3341682" y="636316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Herleid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6" name="Afbeelding 5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A8EF1F2D-A1F6-EA01-9055-C088EBDC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49" y="2321771"/>
            <a:ext cx="3346376" cy="3346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9E3EF8D4-8B8D-F801-B771-13F251FE8CF5}"/>
                  </a:ext>
                </a:extLst>
              </p:cNvPr>
              <p:cNvSpPr txBox="1"/>
              <p:nvPr/>
            </p:nvSpPr>
            <p:spPr>
              <a:xfrm>
                <a:off x="5639637" y="2971800"/>
                <a:ext cx="3006970" cy="18187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nl-NL" sz="4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f>
                            <m:fPr>
                              <m:ctrlPr>
                                <a:rPr lang="nl-NL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sz="4000" dirty="0"/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9E3EF8D4-8B8D-F801-B771-13F251FE8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37" y="2971800"/>
                <a:ext cx="3006970" cy="1818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29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25196-4136-E18C-7A5D-1C241F0CB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137812EC-82F6-E0D4-A724-C9C2F6FAC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50" y="428642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71239A3-97AE-5070-DA07-C7F3FAFC4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20" y="2321157"/>
            <a:ext cx="1699329" cy="207514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0C6EC25-D5FC-B323-9354-F630BF3C2ED1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272312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FCDA3-A54F-506F-F312-EC8B0AF18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780D9619-DD01-A228-7745-7A8766D8D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240" y="2784794"/>
            <a:ext cx="3086718" cy="3086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3591850-CF5E-5C10-7BDA-293EC324A51A}"/>
              </a:ext>
            </a:extLst>
          </p:cNvPr>
          <p:cNvSpPr txBox="1"/>
          <p:nvPr/>
        </p:nvSpPr>
        <p:spPr>
          <a:xfrm>
            <a:off x="2873587" y="536786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FCAC4614-22C4-0C25-F395-5515DBF3575B}"/>
                  </a:ext>
                </a:extLst>
              </p:cNvPr>
              <p:cNvSpPr txBox="1"/>
              <p:nvPr/>
            </p:nvSpPr>
            <p:spPr>
              <a:xfrm>
                <a:off x="3727752" y="2498875"/>
                <a:ext cx="1500026" cy="2000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nl-NL" sz="4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sz="4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4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nl-NL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44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nl-NL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sz="4400" dirty="0"/>
              </a:p>
            </p:txBody>
          </p:sp>
        </mc:Choice>
        <mc:Fallback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FCAC4614-22C4-0C25-F395-5515DBF35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752" y="2498875"/>
                <a:ext cx="1500026" cy="2000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57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FBABA-896D-162F-0C1C-D3F8F152E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3A388974-55F3-DE33-B823-512CC47C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70" y="1795162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F836757-ED0C-44E4-E8B9-F8B5092F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182" y="2947920"/>
            <a:ext cx="4044179" cy="150724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F21A49A-DECC-F612-FFE0-18910B11C970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422362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49DE3-947A-EEA2-27EA-F7E8BA74C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73F28101-EFAA-C3D7-930C-BBFB238EB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591" y="2871367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0F1FD2-C24B-234B-12D1-7AAD97854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175" y="2169520"/>
            <a:ext cx="3668145" cy="140369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9E8C8DF-90CA-D9DC-6974-D554C90A2F6E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190261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A4975-1E12-71F2-A57C-8D0977CE0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4E087A59-0D9C-6AD2-813D-E2B6E83D5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250" y="3095642"/>
            <a:ext cx="3086718" cy="3086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BCBBE90-6D5D-FAC6-A739-99BAEEF194A6}"/>
              </a:ext>
            </a:extLst>
          </p:cNvPr>
          <p:cNvSpPr txBox="1"/>
          <p:nvPr/>
        </p:nvSpPr>
        <p:spPr>
          <a:xfrm>
            <a:off x="3814410" y="729007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C8DED9E-EC6E-0FA5-9997-296B8AD8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140" y="2337079"/>
            <a:ext cx="2997973" cy="29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27884-50E5-37C0-16D4-8695347DC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889644B2-4411-0241-F9E3-B580722A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0" y="342282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3504688-4B83-72DC-25B9-5C1403D2B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314" y="2776446"/>
            <a:ext cx="2763512" cy="228072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80A3E37-06CA-5B34-7CED-CD020939F18C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418990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E1C66-C5AF-A29D-619F-17C34795B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E4BCB894-57CE-5B21-FE78-FB6545643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0" y="342282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95C4CEF-E79E-A66B-AD86-A183298B3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257" y="2754586"/>
            <a:ext cx="2044708" cy="19234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6611881-583C-AED9-E7FC-43B35A58DFE6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992865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</Words>
  <Application>Microsoft Office PowerPoint</Application>
  <PresentationFormat>Breedbeeld</PresentationFormat>
  <Paragraphs>14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Cambria Math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Frederieke van Perlo</dc:creator>
  <cp:lastModifiedBy>Frederieke van Perlo</cp:lastModifiedBy>
  <cp:revision>1</cp:revision>
  <dcterms:created xsi:type="dcterms:W3CDTF">2025-04-28T11:38:00Z</dcterms:created>
  <dcterms:modified xsi:type="dcterms:W3CDTF">2025-10-22T07:37:22Z</dcterms:modified>
</cp:coreProperties>
</file>