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7" r:id="rId3"/>
    <p:sldId id="258" r:id="rId4"/>
    <p:sldId id="274" r:id="rId5"/>
    <p:sldId id="259" r:id="rId6"/>
    <p:sldId id="263" r:id="rId7"/>
    <p:sldId id="273" r:id="rId8"/>
    <p:sldId id="264" r:id="rId9"/>
    <p:sldId id="266" r:id="rId10"/>
    <p:sldId id="269" r:id="rId11"/>
    <p:sldId id="271" r:id="rId12"/>
    <p:sldId id="267" r:id="rId13"/>
    <p:sldId id="276" r:id="rId14"/>
    <p:sldId id="272" r:id="rId15"/>
    <p:sldId id="270" r:id="rId16"/>
    <p:sldId id="275" r:id="rId17"/>
    <p:sldId id="277" r:id="rId1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4997" autoAdjust="0"/>
    <p:restoredTop sz="94660"/>
  </p:normalViewPr>
  <p:slideViewPr>
    <p:cSldViewPr snapToGrid="0">
      <p:cViewPr varScale="1">
        <p:scale>
          <a:sx n="75" d="100"/>
          <a:sy n="75" d="100"/>
        </p:scale>
        <p:origin x="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ederieke van Perlo" userId="b9359ae5-b565-4ff2-a1f6-110015dfdfe6" providerId="ADAL" clId="{E5D97994-26BC-4DCA-933F-76BEA7CB4E1F}"/>
    <pc:docChg chg="modSld sldOrd">
      <pc:chgData name="Frederieke van Perlo" userId="b9359ae5-b565-4ff2-a1f6-110015dfdfe6" providerId="ADAL" clId="{E5D97994-26BC-4DCA-933F-76BEA7CB4E1F}" dt="2025-04-28T10:15:39.683" v="5"/>
      <pc:docMkLst>
        <pc:docMk/>
      </pc:docMkLst>
      <pc:sldChg chg="ord">
        <pc:chgData name="Frederieke van Perlo" userId="b9359ae5-b565-4ff2-a1f6-110015dfdfe6" providerId="ADAL" clId="{E5D97994-26BC-4DCA-933F-76BEA7CB4E1F}" dt="2025-04-28T10:15:39.683" v="5"/>
        <pc:sldMkLst>
          <pc:docMk/>
          <pc:sldMk cId="3670137910" sldId="265"/>
        </pc:sldMkLst>
      </pc:sldChg>
      <pc:sldChg chg="ord">
        <pc:chgData name="Frederieke van Perlo" userId="b9359ae5-b565-4ff2-a1f6-110015dfdfe6" providerId="ADAL" clId="{E5D97994-26BC-4DCA-933F-76BEA7CB4E1F}" dt="2025-04-28T10:15:27.257" v="3"/>
        <pc:sldMkLst>
          <pc:docMk/>
          <pc:sldMk cId="379567016" sldId="269"/>
        </pc:sldMkLst>
      </pc:sldChg>
    </pc:docChg>
  </pc:docChgLst>
  <pc:docChgLst>
    <pc:chgData name="Frederieke van Perlo" userId="b9359ae5-b565-4ff2-a1f6-110015dfdfe6" providerId="ADAL" clId="{FA6D1F24-A099-4C4A-A245-F3D308B9D600}"/>
    <pc:docChg chg="modSld sldOrd">
      <pc:chgData name="Frederieke van Perlo" userId="b9359ae5-b565-4ff2-a1f6-110015dfdfe6" providerId="ADAL" clId="{FA6D1F24-A099-4C4A-A245-F3D308B9D600}" dt="2025-06-05T10:37:31.724" v="5"/>
      <pc:docMkLst>
        <pc:docMk/>
      </pc:docMkLst>
      <pc:sldChg chg="ord">
        <pc:chgData name="Frederieke van Perlo" userId="b9359ae5-b565-4ff2-a1f6-110015dfdfe6" providerId="ADAL" clId="{FA6D1F24-A099-4C4A-A245-F3D308B9D600}" dt="2025-06-05T10:37:20.056" v="1"/>
        <pc:sldMkLst>
          <pc:docMk/>
          <pc:sldMk cId="28660219" sldId="270"/>
        </pc:sldMkLst>
      </pc:sldChg>
      <pc:sldChg chg="ord">
        <pc:chgData name="Frederieke van Perlo" userId="b9359ae5-b565-4ff2-a1f6-110015dfdfe6" providerId="ADAL" clId="{FA6D1F24-A099-4C4A-A245-F3D308B9D600}" dt="2025-06-05T10:37:31.724" v="5"/>
        <pc:sldMkLst>
          <pc:docMk/>
          <pc:sldMk cId="1362912882" sldId="274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4963CA1-E9E5-CD4D-B12B-589EC38790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390A07C-0400-2851-0454-DB8B677FD3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6FFB788-7FEE-591D-FB2B-F71314D602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656BF-89B0-4500-BBFA-291DD77961CB}" type="datetimeFigureOut">
              <a:rPr lang="nl-NL" smtClean="0"/>
              <a:t>5-6-2025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CCE2F8F-C6A0-ECF6-F9A0-70DD9F462F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B1974DE-3DD4-E889-2A78-F481B5801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59D9D-0949-4D25-BA8C-58C5CE4E902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4262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E62D22-A210-FC28-5734-20E0F8D8B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7D73A242-B9EE-D802-17CB-CF1E6FCD11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0959393-558D-69AE-1DE8-AC7B5F399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656BF-89B0-4500-BBFA-291DD77961CB}" type="datetimeFigureOut">
              <a:rPr lang="nl-NL" smtClean="0"/>
              <a:t>5-6-2025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AFFA663-8EC0-6C26-81A7-47D34681E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6807136-1583-B941-8D42-880581B8A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59D9D-0949-4D25-BA8C-58C5CE4E902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2547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E78040DC-09D4-5B8C-8944-A4BA243C03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99FEBA25-C116-8E01-0A99-230668B186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BA42297-8BEE-6711-1E94-0D1BCEE4D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656BF-89B0-4500-BBFA-291DD77961CB}" type="datetimeFigureOut">
              <a:rPr lang="nl-NL" smtClean="0"/>
              <a:t>5-6-2025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CC51866-08D3-AB35-9DB4-1FD4E2267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06E8A21-0768-CC78-B826-DE3936498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59D9D-0949-4D25-BA8C-58C5CE4E902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62190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72A248-FA4F-94DE-CACE-0E9E7F1F3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D367EEA-24E3-B462-B2A4-CF9CA7C46C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E9E1B68-F305-EE31-64E8-259ADB992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656BF-89B0-4500-BBFA-291DD77961CB}" type="datetimeFigureOut">
              <a:rPr lang="nl-NL" smtClean="0"/>
              <a:t>5-6-2025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A1C57BE-2F79-C68E-CC77-C97A57261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306E81A-366A-1D8C-CCC7-516928CCB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59D9D-0949-4D25-BA8C-58C5CE4E902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0803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4B82DC5-8713-05C5-70F1-DDACF2D82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4461C9A9-19A5-3967-3576-4CA00094DE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9C00A65-2B44-A287-BE1C-32DCC668E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656BF-89B0-4500-BBFA-291DD77961CB}" type="datetimeFigureOut">
              <a:rPr lang="nl-NL" smtClean="0"/>
              <a:t>5-6-2025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5165E34-443B-8179-8375-50CA066D4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B0FE78A-F47F-129E-82AC-16F5F0AE9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59D9D-0949-4D25-BA8C-58C5CE4E902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1255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0C8E80-951D-2AB1-F6AE-5085618E0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95B0F48-2A29-24C2-4193-37A97CA237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A124C0C-FD19-19E0-2BDA-1933BA726F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781F927-12F2-A31D-53D1-4CDEEDA37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656BF-89B0-4500-BBFA-291DD77961CB}" type="datetimeFigureOut">
              <a:rPr lang="nl-NL" smtClean="0"/>
              <a:t>5-6-2025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370A729-29A6-4396-D3B5-0B4F69647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F8D6CE0-1CDE-2AAD-F7D8-3BBA373DD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59D9D-0949-4D25-BA8C-58C5CE4E902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4931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1A7286-1672-83D3-D7E0-E96D37B00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C9657D6-BB04-BAC3-6757-B310C2097E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B00ED83-A019-79FF-75E9-0747F77906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43279F40-3C25-7B53-C36E-DC27573820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D421D175-B44B-8F36-6BA9-7386BF903A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EAE4330C-262D-E140-72AC-8EB70E0C1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656BF-89B0-4500-BBFA-291DD77961CB}" type="datetimeFigureOut">
              <a:rPr lang="nl-NL" smtClean="0"/>
              <a:t>5-6-2025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216FC54-838E-3641-97A4-82E0D4E82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CAA08337-61AE-0D28-E26F-A555623D91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59D9D-0949-4D25-BA8C-58C5CE4E902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71946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8C5EA9-C396-5971-0B20-BC78AB261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C2BD43C4-B3D6-C7AD-966C-8A2FCBD43A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656BF-89B0-4500-BBFA-291DD77961CB}" type="datetimeFigureOut">
              <a:rPr lang="nl-NL" smtClean="0"/>
              <a:t>5-6-2025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69783F30-50F9-30B3-6567-130CD9C7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95E0C0B-ED59-7F4D-97DF-9EDDFC98E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59D9D-0949-4D25-BA8C-58C5CE4E902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67866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BA663517-3584-53EC-ED68-100F80E97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656BF-89B0-4500-BBFA-291DD77961CB}" type="datetimeFigureOut">
              <a:rPr lang="nl-NL" smtClean="0"/>
              <a:t>5-6-2025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25AA443-8F60-5CFB-DDCC-DDC59482B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E9EBE37-DF72-1D71-7218-8EB08531F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59D9D-0949-4D25-BA8C-58C5CE4E902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55193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E07A19-FEDA-2009-8ED5-476365445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CF44151-FB36-F948-D87C-C236F3DBC4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B01B6C1-34CB-08F4-3E44-9EB00125F9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B171B9B-6152-00C4-CEB8-944A82EE5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656BF-89B0-4500-BBFA-291DD77961CB}" type="datetimeFigureOut">
              <a:rPr lang="nl-NL" smtClean="0"/>
              <a:t>5-6-2025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0E61FA0-508B-A1A8-40A5-F10BAA220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4751E6B-9311-29CA-9E47-0B9ECC6EF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59D9D-0949-4D25-BA8C-58C5CE4E902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3508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2D8C09-A528-F677-9577-AF2AA8F25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F7953359-1713-8318-280C-A6043BDCA8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E57CC7C6-D3DD-21D0-E0C6-B2D1173942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13BA6E8E-AC29-BB74-938C-95BA19CC6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656BF-89B0-4500-BBFA-291DD77961CB}" type="datetimeFigureOut">
              <a:rPr lang="nl-NL" smtClean="0"/>
              <a:t>5-6-2025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C310354E-CE9C-582E-6AE1-51D49D2F5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268A0C4-2D0D-5461-B7FF-F5AAC509A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59D9D-0949-4D25-BA8C-58C5CE4E902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1009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15E18F9B-E78C-69BA-049F-38D906E99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73BF55A-2807-397F-7A42-242D5C7CEC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1396A36-D43C-B98A-89F8-85914A7303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8656BF-89B0-4500-BBFA-291DD77961CB}" type="datetimeFigureOut">
              <a:rPr lang="nl-NL" smtClean="0"/>
              <a:t>5-6-2025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C41F812-C313-6EE1-222E-803E323BDF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F5619B5-6403-60B5-EB54-E6798766B4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259D9D-0949-4D25-BA8C-58C5CE4E902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6045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B7B17D-0407-6578-DACC-01A496777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C6B298B9-AA3F-4E48-9ADE-DD1A49F40A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8A6362C-DAA2-46F0-8F9D-238EA1E6FD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998728 w 12192000"/>
              <a:gd name="connsiteY0" fmla="*/ 3612739 h 6858000"/>
              <a:gd name="connsiteX1" fmla="*/ 2014976 w 12192000"/>
              <a:gd name="connsiteY1" fmla="*/ 3645485 h 6858000"/>
              <a:gd name="connsiteX2" fmla="*/ 1987764 w 12192000"/>
              <a:gd name="connsiteY2" fmla="*/ 3715075 h 6858000"/>
              <a:gd name="connsiteX3" fmla="*/ 1970583 w 12192000"/>
              <a:gd name="connsiteY3" fmla="*/ 3648007 h 6858000"/>
              <a:gd name="connsiteX4" fmla="*/ 1968718 w 12192000"/>
              <a:gd name="connsiteY4" fmla="*/ 3632235 h 6858000"/>
              <a:gd name="connsiteX5" fmla="*/ 1979288 w 12192000"/>
              <a:gd name="connsiteY5" fmla="*/ 3624964 h 6858000"/>
              <a:gd name="connsiteX6" fmla="*/ 1998728 w 12192000"/>
              <a:gd name="connsiteY6" fmla="*/ 3612739 h 6858000"/>
              <a:gd name="connsiteX7" fmla="*/ 1955875 w 12192000"/>
              <a:gd name="connsiteY7" fmla="*/ 3516632 h 6858000"/>
              <a:gd name="connsiteX8" fmla="*/ 1956461 w 12192000"/>
              <a:gd name="connsiteY8" fmla="*/ 3521046 h 6858000"/>
              <a:gd name="connsiteX9" fmla="*/ 1965292 w 12192000"/>
              <a:gd name="connsiteY9" fmla="*/ 3603273 h 6858000"/>
              <a:gd name="connsiteX10" fmla="*/ 1968718 w 12192000"/>
              <a:gd name="connsiteY10" fmla="*/ 3632235 h 6858000"/>
              <a:gd name="connsiteX11" fmla="*/ 1963908 w 12192000"/>
              <a:gd name="connsiteY11" fmla="*/ 3635544 h 6858000"/>
              <a:gd name="connsiteX12" fmla="*/ 1955653 w 12192000"/>
              <a:gd name="connsiteY12" fmla="*/ 3635212 h 6858000"/>
              <a:gd name="connsiteX13" fmla="*/ 1954172 w 12192000"/>
              <a:gd name="connsiteY13" fmla="*/ 3607075 h 6858000"/>
              <a:gd name="connsiteX14" fmla="*/ 1951958 w 12192000"/>
              <a:gd name="connsiteY14" fmla="*/ 3553088 h 6858000"/>
              <a:gd name="connsiteX15" fmla="*/ 1951483 w 12192000"/>
              <a:gd name="connsiteY15" fmla="*/ 3534997 h 6858000"/>
              <a:gd name="connsiteX16" fmla="*/ 9184139 w 12192000"/>
              <a:gd name="connsiteY16" fmla="*/ 1751373 h 6858000"/>
              <a:gd name="connsiteX17" fmla="*/ 9188600 w 12192000"/>
              <a:gd name="connsiteY17" fmla="*/ 1756725 h 6858000"/>
              <a:gd name="connsiteX18" fmla="*/ 9161388 w 12192000"/>
              <a:gd name="connsiteY18" fmla="*/ 1779476 h 6858000"/>
              <a:gd name="connsiteX19" fmla="*/ 9129269 w 12192000"/>
              <a:gd name="connsiteY19" fmla="*/ 1788844 h 6858000"/>
              <a:gd name="connsiteX20" fmla="*/ 9184139 w 12192000"/>
              <a:gd name="connsiteY20" fmla="*/ 1751373 h 6858000"/>
              <a:gd name="connsiteX21" fmla="*/ 8855814 w 12192000"/>
              <a:gd name="connsiteY21" fmla="*/ 1125503 h 6858000"/>
              <a:gd name="connsiteX22" fmla="*/ 8531505 w 12192000"/>
              <a:gd name="connsiteY22" fmla="*/ 1356134 h 6858000"/>
              <a:gd name="connsiteX23" fmla="*/ 8526597 w 12192000"/>
              <a:gd name="connsiteY23" fmla="*/ 1350781 h 6858000"/>
              <a:gd name="connsiteX24" fmla="*/ 8855814 w 12192000"/>
              <a:gd name="connsiteY24" fmla="*/ 1125503 h 6858000"/>
              <a:gd name="connsiteX25" fmla="*/ 3255597 w 12192000"/>
              <a:gd name="connsiteY25" fmla="*/ 1016302 h 6858000"/>
              <a:gd name="connsiteX26" fmla="*/ 3252884 w 12192000"/>
              <a:gd name="connsiteY26" fmla="*/ 1018887 h 6858000"/>
              <a:gd name="connsiteX27" fmla="*/ 3250417 w 12192000"/>
              <a:gd name="connsiteY27" fmla="*/ 1017988 h 6858000"/>
              <a:gd name="connsiteX28" fmla="*/ 9562593 w 12192000"/>
              <a:gd name="connsiteY28" fmla="*/ 181849 h 6858000"/>
              <a:gd name="connsiteX29" fmla="*/ 9550382 w 12192000"/>
              <a:gd name="connsiteY29" fmla="*/ 186031 h 6858000"/>
              <a:gd name="connsiteX30" fmla="*/ 9486143 w 12192000"/>
              <a:gd name="connsiteY30" fmla="*/ 255175 h 6858000"/>
              <a:gd name="connsiteX31" fmla="*/ 9454471 w 12192000"/>
              <a:gd name="connsiteY31" fmla="*/ 262313 h 6858000"/>
              <a:gd name="connsiteX32" fmla="*/ 9405847 w 12192000"/>
              <a:gd name="connsiteY32" fmla="*/ 265436 h 6858000"/>
              <a:gd name="connsiteX33" fmla="*/ 9374174 w 12192000"/>
              <a:gd name="connsiteY33" fmla="*/ 312721 h 6858000"/>
              <a:gd name="connsiteX34" fmla="*/ 9235886 w 12192000"/>
              <a:gd name="connsiteY34" fmla="*/ 393018 h 6858000"/>
              <a:gd name="connsiteX35" fmla="*/ 9293432 w 12192000"/>
              <a:gd name="connsiteY35" fmla="*/ 372945 h 6858000"/>
              <a:gd name="connsiteX36" fmla="*/ 9306368 w 12192000"/>
              <a:gd name="connsiteY36" fmla="*/ 349747 h 6858000"/>
              <a:gd name="connsiteX37" fmla="*/ 9308153 w 12192000"/>
              <a:gd name="connsiteY37" fmla="*/ 316736 h 6858000"/>
              <a:gd name="connsiteX38" fmla="*/ 9376406 w 12192000"/>
              <a:gd name="connsiteY38" fmla="*/ 260083 h 6858000"/>
              <a:gd name="connsiteX39" fmla="*/ 9391126 w 12192000"/>
              <a:gd name="connsiteY39" fmla="*/ 251160 h 6858000"/>
              <a:gd name="connsiteX40" fmla="*/ 9399602 w 12192000"/>
              <a:gd name="connsiteY40" fmla="*/ 233317 h 6858000"/>
              <a:gd name="connsiteX41" fmla="*/ 9381312 w 12192000"/>
              <a:gd name="connsiteY41" fmla="*/ 220380 h 6858000"/>
              <a:gd name="connsiteX42" fmla="*/ 9358115 w 12192000"/>
              <a:gd name="connsiteY42" fmla="*/ 219934 h 6858000"/>
              <a:gd name="connsiteX43" fmla="*/ 9277818 w 12192000"/>
              <a:gd name="connsiteY43" fmla="*/ 261867 h 6858000"/>
              <a:gd name="connsiteX44" fmla="*/ 9050311 w 12192000"/>
              <a:gd name="connsiteY44" fmla="*/ 470639 h 6858000"/>
              <a:gd name="connsiteX45" fmla="*/ 8804067 w 12192000"/>
              <a:gd name="connsiteY45" fmla="*/ 657552 h 6858000"/>
              <a:gd name="connsiteX46" fmla="*/ 8216563 w 12192000"/>
              <a:gd name="connsiteY46" fmla="*/ 1067511 h 6858000"/>
              <a:gd name="connsiteX47" fmla="*/ 7204377 w 12192000"/>
              <a:gd name="connsiteY47" fmla="*/ 1356580 h 6858000"/>
              <a:gd name="connsiteX48" fmla="*/ 6221188 w 12192000"/>
              <a:gd name="connsiteY48" fmla="*/ 1405651 h 6858000"/>
              <a:gd name="connsiteX49" fmla="*/ 6081116 w 12192000"/>
              <a:gd name="connsiteY49" fmla="*/ 1413234 h 6858000"/>
              <a:gd name="connsiteX50" fmla="*/ 3680242 w 12192000"/>
              <a:gd name="connsiteY50" fmla="*/ 1085356 h 6858000"/>
              <a:gd name="connsiteX51" fmla="*/ 3335857 w 12192000"/>
              <a:gd name="connsiteY51" fmla="*/ 981416 h 6858000"/>
              <a:gd name="connsiteX52" fmla="*/ 3277977 w 12192000"/>
              <a:gd name="connsiteY52" fmla="*/ 1009017 h 6858000"/>
              <a:gd name="connsiteX53" fmla="*/ 3255597 w 12192000"/>
              <a:gd name="connsiteY53" fmla="*/ 1016302 h 6858000"/>
              <a:gd name="connsiteX54" fmla="*/ 3260022 w 12192000"/>
              <a:gd name="connsiteY54" fmla="*/ 1012084 h 6858000"/>
              <a:gd name="connsiteX55" fmla="*/ 3260468 w 12192000"/>
              <a:gd name="connsiteY55" fmla="*/ 1000598 h 6858000"/>
              <a:gd name="connsiteX56" fmla="*/ 3226565 w 12192000"/>
              <a:gd name="connsiteY56" fmla="*/ 956880 h 6858000"/>
              <a:gd name="connsiteX57" fmla="*/ 3162773 w 12192000"/>
              <a:gd name="connsiteY57" fmla="*/ 937252 h 6858000"/>
              <a:gd name="connsiteX58" fmla="*/ 3131101 w 12192000"/>
              <a:gd name="connsiteY58" fmla="*/ 953757 h 6858000"/>
              <a:gd name="connsiteX59" fmla="*/ 3089615 w 12192000"/>
              <a:gd name="connsiteY59" fmla="*/ 972493 h 6858000"/>
              <a:gd name="connsiteX60" fmla="*/ 2893779 w 12192000"/>
              <a:gd name="connsiteY60" fmla="*/ 842681 h 6858000"/>
              <a:gd name="connsiteX61" fmla="*/ 2759952 w 12192000"/>
              <a:gd name="connsiteY61" fmla="*/ 749000 h 6858000"/>
              <a:gd name="connsiteX62" fmla="*/ 2733632 w 12192000"/>
              <a:gd name="connsiteY62" fmla="*/ 739187 h 6858000"/>
              <a:gd name="connsiteX63" fmla="*/ 2723372 w 12192000"/>
              <a:gd name="connsiteY63" fmla="*/ 765506 h 6858000"/>
              <a:gd name="connsiteX64" fmla="*/ 2748353 w 12192000"/>
              <a:gd name="connsiteY64" fmla="*/ 806101 h 6858000"/>
              <a:gd name="connsiteX65" fmla="*/ 2710882 w 12192000"/>
              <a:gd name="connsiteY65" fmla="*/ 890859 h 6858000"/>
              <a:gd name="connsiteX66" fmla="*/ 2532890 w 12192000"/>
              <a:gd name="connsiteY66" fmla="*/ 894873 h 6858000"/>
              <a:gd name="connsiteX67" fmla="*/ 2513708 w 12192000"/>
              <a:gd name="connsiteY67" fmla="*/ 921639 h 6858000"/>
              <a:gd name="connsiteX68" fmla="*/ 2511032 w 12192000"/>
              <a:gd name="connsiteY68" fmla="*/ 1038515 h 6858000"/>
              <a:gd name="connsiteX69" fmla="*/ 2503448 w 12192000"/>
              <a:gd name="connsiteY69" fmla="*/ 1067511 h 6858000"/>
              <a:gd name="connsiteX70" fmla="*/ 2485157 w 12192000"/>
              <a:gd name="connsiteY70" fmla="*/ 1194648 h 6858000"/>
              <a:gd name="connsiteX71" fmla="*/ 2394602 w 12192000"/>
              <a:gd name="connsiteY71" fmla="*/ 1391375 h 6858000"/>
              <a:gd name="connsiteX72" fmla="*/ 2298245 w 12192000"/>
              <a:gd name="connsiteY72" fmla="*/ 1511374 h 6858000"/>
              <a:gd name="connsiteX73" fmla="*/ 2286201 w 12192000"/>
              <a:gd name="connsiteY73" fmla="*/ 1543493 h 6858000"/>
              <a:gd name="connsiteX74" fmla="*/ 2264789 w 12192000"/>
              <a:gd name="connsiteY74" fmla="*/ 1668400 h 6858000"/>
              <a:gd name="connsiteX75" fmla="*/ 2274156 w 12192000"/>
              <a:gd name="connsiteY75" fmla="*/ 1693827 h 6858000"/>
              <a:gd name="connsiteX76" fmla="*/ 2316535 w 12192000"/>
              <a:gd name="connsiteY76" fmla="*/ 1723714 h 6858000"/>
              <a:gd name="connsiteX77" fmla="*/ 2352223 w 12192000"/>
              <a:gd name="connsiteY77" fmla="*/ 1797320 h 6858000"/>
              <a:gd name="connsiteX78" fmla="*/ 2420922 w 12192000"/>
              <a:gd name="connsiteY78" fmla="*/ 1903044 h 6858000"/>
              <a:gd name="connsiteX79" fmla="*/ 2454378 w 12192000"/>
              <a:gd name="connsiteY79" fmla="*/ 1932933 h 6858000"/>
              <a:gd name="connsiteX80" fmla="*/ 2429397 w 12192000"/>
              <a:gd name="connsiteY80" fmla="*/ 1955683 h 6858000"/>
              <a:gd name="connsiteX81" fmla="*/ 2345531 w 12192000"/>
              <a:gd name="connsiteY81" fmla="*/ 2099325 h 6858000"/>
              <a:gd name="connsiteX82" fmla="*/ 2471776 w 12192000"/>
              <a:gd name="connsiteY82" fmla="*/ 2249659 h 6858000"/>
              <a:gd name="connsiteX83" fmla="*/ 2536904 w 12192000"/>
              <a:gd name="connsiteY83" fmla="*/ 2293822 h 6858000"/>
              <a:gd name="connsiteX84" fmla="*/ 2411552 w 12192000"/>
              <a:gd name="connsiteY84" fmla="*/ 2308990 h 6858000"/>
              <a:gd name="connsiteX85" fmla="*/ 2367836 w 12192000"/>
              <a:gd name="connsiteY85" fmla="*/ 2371888 h 6858000"/>
              <a:gd name="connsiteX86" fmla="*/ 2348654 w 12192000"/>
              <a:gd name="connsiteY86" fmla="*/ 2403561 h 6858000"/>
              <a:gd name="connsiteX87" fmla="*/ 2230439 w 12192000"/>
              <a:gd name="connsiteY87" fmla="*/ 2599842 h 6858000"/>
              <a:gd name="connsiteX88" fmla="*/ 2250067 w 12192000"/>
              <a:gd name="connsiteY88" fmla="*/ 2654712 h 6858000"/>
              <a:gd name="connsiteX89" fmla="*/ 2447240 w 12192000"/>
              <a:gd name="connsiteY89" fmla="*/ 2920137 h 6858000"/>
              <a:gd name="connsiteX90" fmla="*/ 2237577 w 12192000"/>
              <a:gd name="connsiteY90" fmla="*/ 2994189 h 6858000"/>
              <a:gd name="connsiteX91" fmla="*/ 2225086 w 12192000"/>
              <a:gd name="connsiteY91" fmla="*/ 3119541 h 6858000"/>
              <a:gd name="connsiteX92" fmla="*/ 2118023 w 12192000"/>
              <a:gd name="connsiteY92" fmla="*/ 3260060 h 6858000"/>
              <a:gd name="connsiteX93" fmla="*/ 1964679 w 12192000"/>
              <a:gd name="connsiteY93" fmla="*/ 3479817 h 6858000"/>
              <a:gd name="connsiteX94" fmla="*/ 1955875 w 12192000"/>
              <a:gd name="connsiteY94" fmla="*/ 3516632 h 6858000"/>
              <a:gd name="connsiteX95" fmla="*/ 1953287 w 12192000"/>
              <a:gd name="connsiteY95" fmla="*/ 3497155 h 6858000"/>
              <a:gd name="connsiteX96" fmla="*/ 1951185 w 12192000"/>
              <a:gd name="connsiteY96" fmla="*/ 3493814 h 6858000"/>
              <a:gd name="connsiteX97" fmla="*/ 1950905 w 12192000"/>
              <a:gd name="connsiteY97" fmla="*/ 3512985 h 6858000"/>
              <a:gd name="connsiteX98" fmla="*/ 1951483 w 12192000"/>
              <a:gd name="connsiteY98" fmla="*/ 3534997 h 6858000"/>
              <a:gd name="connsiteX99" fmla="*/ 1947593 w 12192000"/>
              <a:gd name="connsiteY99" fmla="*/ 3551262 h 6858000"/>
              <a:gd name="connsiteX100" fmla="*/ 1952901 w 12192000"/>
              <a:gd name="connsiteY100" fmla="*/ 3635101 h 6858000"/>
              <a:gd name="connsiteX101" fmla="*/ 1955653 w 12192000"/>
              <a:gd name="connsiteY101" fmla="*/ 3635212 h 6858000"/>
              <a:gd name="connsiteX102" fmla="*/ 1957374 w 12192000"/>
              <a:gd name="connsiteY102" fmla="*/ 3667901 h 6858000"/>
              <a:gd name="connsiteX103" fmla="*/ 1976612 w 12192000"/>
              <a:gd name="connsiteY103" fmla="*/ 3838643 h 6858000"/>
              <a:gd name="connsiteX104" fmla="*/ 2155495 w 12192000"/>
              <a:gd name="connsiteY104" fmla="*/ 4074180 h 6858000"/>
              <a:gd name="connsiteX105" fmla="*/ 2302706 w 12192000"/>
              <a:gd name="connsiteY105" fmla="*/ 4167860 h 6858000"/>
              <a:gd name="connsiteX106" fmla="*/ 2638168 w 12192000"/>
              <a:gd name="connsiteY106" fmla="*/ 4593433 h 6858000"/>
              <a:gd name="connsiteX107" fmla="*/ 2743893 w 12192000"/>
              <a:gd name="connsiteY107" fmla="*/ 4731276 h 6858000"/>
              <a:gd name="connsiteX108" fmla="*/ 2665826 w 12192000"/>
              <a:gd name="connsiteY108" fmla="*/ 4780346 h 6858000"/>
              <a:gd name="connsiteX109" fmla="*/ 2815268 w 12192000"/>
              <a:gd name="connsiteY109" fmla="*/ 4924880 h 6858000"/>
              <a:gd name="connsiteX110" fmla="*/ 2991474 w 12192000"/>
              <a:gd name="connsiteY110" fmla="*/ 5085474 h 6858000"/>
              <a:gd name="connsiteX111" fmla="*/ 6494644 w 12192000"/>
              <a:gd name="connsiteY111" fmla="*/ 6212306 h 6858000"/>
              <a:gd name="connsiteX112" fmla="*/ 8314257 w 12192000"/>
              <a:gd name="connsiteY112" fmla="*/ 5863906 h 6858000"/>
              <a:gd name="connsiteX113" fmla="*/ 8832618 w 12192000"/>
              <a:gd name="connsiteY113" fmla="*/ 5651566 h 6858000"/>
              <a:gd name="connsiteX114" fmla="*/ 9009270 w 12192000"/>
              <a:gd name="connsiteY114" fmla="*/ 5457516 h 6858000"/>
              <a:gd name="connsiteX115" fmla="*/ 9071277 w 12192000"/>
              <a:gd name="connsiteY115" fmla="*/ 5403093 h 6858000"/>
              <a:gd name="connsiteX116" fmla="*/ 9225625 w 12192000"/>
              <a:gd name="connsiteY116" fmla="*/ 5332164 h 6858000"/>
              <a:gd name="connsiteX117" fmla="*/ 9495066 w 12192000"/>
              <a:gd name="connsiteY117" fmla="*/ 5178707 h 6858000"/>
              <a:gd name="connsiteX118" fmla="*/ 9396033 w 12192000"/>
              <a:gd name="connsiteY118" fmla="*/ 5143912 h 6858000"/>
              <a:gd name="connsiteX119" fmla="*/ 9111425 w 12192000"/>
              <a:gd name="connsiteY119" fmla="*/ 5236700 h 6858000"/>
              <a:gd name="connsiteX120" fmla="*/ 8904438 w 12192000"/>
              <a:gd name="connsiteY120" fmla="*/ 5261234 h 6858000"/>
              <a:gd name="connsiteX121" fmla="*/ 9196183 w 12192000"/>
              <a:gd name="connsiteY121" fmla="*/ 5098857 h 6858000"/>
              <a:gd name="connsiteX122" fmla="*/ 9478560 w 12192000"/>
              <a:gd name="connsiteY122" fmla="*/ 4887855 h 6858000"/>
              <a:gd name="connsiteX123" fmla="*/ 9260867 w 12192000"/>
              <a:gd name="connsiteY123" fmla="*/ 4928449 h 6858000"/>
              <a:gd name="connsiteX124" fmla="*/ 9251499 w 12192000"/>
              <a:gd name="connsiteY124" fmla="*/ 4899899 h 6858000"/>
              <a:gd name="connsiteX125" fmla="*/ 9440197 w 12192000"/>
              <a:gd name="connsiteY125" fmla="*/ 4648749 h 6858000"/>
              <a:gd name="connsiteX126" fmla="*/ 9533430 w 12192000"/>
              <a:gd name="connsiteY126" fmla="*/ 4547485 h 6858000"/>
              <a:gd name="connsiteX127" fmla="*/ 9953203 w 12192000"/>
              <a:gd name="connsiteY127" fmla="*/ 4242804 h 6858000"/>
              <a:gd name="connsiteX128" fmla="*/ 9555288 w 12192000"/>
              <a:gd name="connsiteY128" fmla="*/ 4378862 h 6858000"/>
              <a:gd name="connsiteX129" fmla="*/ 9966586 w 12192000"/>
              <a:gd name="connsiteY129" fmla="*/ 4082655 h 6858000"/>
              <a:gd name="connsiteX130" fmla="*/ 10165990 w 12192000"/>
              <a:gd name="connsiteY130" fmla="*/ 3973363 h 6858000"/>
              <a:gd name="connsiteX131" fmla="*/ 10216399 w 12192000"/>
              <a:gd name="connsiteY131" fmla="*/ 3908679 h 6858000"/>
              <a:gd name="connsiteX132" fmla="*/ 10127626 w 12192000"/>
              <a:gd name="connsiteY132" fmla="*/ 3894850 h 6858000"/>
              <a:gd name="connsiteX133" fmla="*/ 9855955 w 12192000"/>
              <a:gd name="connsiteY133" fmla="*/ 3919832 h 6858000"/>
              <a:gd name="connsiteX134" fmla="*/ 10191863 w 12192000"/>
              <a:gd name="connsiteY134" fmla="*/ 3720428 h 6858000"/>
              <a:gd name="connsiteX135" fmla="*/ 9940267 w 12192000"/>
              <a:gd name="connsiteY135" fmla="*/ 3751209 h 6858000"/>
              <a:gd name="connsiteX136" fmla="*/ 9867999 w 12192000"/>
              <a:gd name="connsiteY136" fmla="*/ 3672696 h 6858000"/>
              <a:gd name="connsiteX137" fmla="*/ 9751124 w 12192000"/>
              <a:gd name="connsiteY137" fmla="*/ 3546005 h 6858000"/>
              <a:gd name="connsiteX138" fmla="*/ 9670381 w 12192000"/>
              <a:gd name="connsiteY138" fmla="*/ 3475523 h 6858000"/>
              <a:gd name="connsiteX139" fmla="*/ 9636477 w 12192000"/>
              <a:gd name="connsiteY139" fmla="*/ 3253369 h 6858000"/>
              <a:gd name="connsiteX140" fmla="*/ 9706514 w 12192000"/>
              <a:gd name="connsiteY140" fmla="*/ 3010694 h 6858000"/>
              <a:gd name="connsiteX141" fmla="*/ 9895211 w 12192000"/>
              <a:gd name="connsiteY141" fmla="*/ 2888019 h 6858000"/>
              <a:gd name="connsiteX142" fmla="*/ 9840788 w 12192000"/>
              <a:gd name="connsiteY142" fmla="*/ 2750175 h 6858000"/>
              <a:gd name="connsiteX143" fmla="*/ 9439750 w 12192000"/>
              <a:gd name="connsiteY143" fmla="*/ 2834041 h 6858000"/>
              <a:gd name="connsiteX144" fmla="*/ 10040191 w 12192000"/>
              <a:gd name="connsiteY144" fmla="*/ 2389286 h 6858000"/>
              <a:gd name="connsiteX145" fmla="*/ 9939374 w 12192000"/>
              <a:gd name="connsiteY145" fmla="*/ 2373227 h 6858000"/>
              <a:gd name="connsiteX146" fmla="*/ 9943389 w 12192000"/>
              <a:gd name="connsiteY146" fmla="*/ 2347353 h 6858000"/>
              <a:gd name="connsiteX147" fmla="*/ 9937144 w 12192000"/>
              <a:gd name="connsiteY147" fmla="*/ 2189436 h 6858000"/>
              <a:gd name="connsiteX148" fmla="*/ 9920638 w 12192000"/>
              <a:gd name="connsiteY148" fmla="*/ 2116723 h 6858000"/>
              <a:gd name="connsiteX149" fmla="*/ 9947404 w 12192000"/>
              <a:gd name="connsiteY149" fmla="*/ 2033304 h 6858000"/>
              <a:gd name="connsiteX150" fmla="*/ 9497296 w 12192000"/>
              <a:gd name="connsiteY150" fmla="*/ 2182299 h 6858000"/>
              <a:gd name="connsiteX151" fmla="*/ 9144883 w 12192000"/>
              <a:gd name="connsiteY151" fmla="*/ 2211295 h 6858000"/>
              <a:gd name="connsiteX152" fmla="*/ 9155589 w 12192000"/>
              <a:gd name="connsiteY152" fmla="*/ 2201927 h 6858000"/>
              <a:gd name="connsiteX153" fmla="*/ 9322428 w 12192000"/>
              <a:gd name="connsiteY153" fmla="*/ 1998954 h 6858000"/>
              <a:gd name="connsiteX154" fmla="*/ 9329119 w 12192000"/>
              <a:gd name="connsiteY154" fmla="*/ 1994047 h 6858000"/>
              <a:gd name="connsiteX155" fmla="*/ 9360345 w 12192000"/>
              <a:gd name="connsiteY155" fmla="*/ 1961483 h 6858000"/>
              <a:gd name="connsiteX156" fmla="*/ 9392465 w 12192000"/>
              <a:gd name="connsiteY156" fmla="*/ 1928918 h 6858000"/>
              <a:gd name="connsiteX157" fmla="*/ 9397371 w 12192000"/>
              <a:gd name="connsiteY157" fmla="*/ 1928025 h 6858000"/>
              <a:gd name="connsiteX158" fmla="*/ 9441534 w 12192000"/>
              <a:gd name="connsiteY158" fmla="*/ 1864680 h 6858000"/>
              <a:gd name="connsiteX159" fmla="*/ 9453133 w 12192000"/>
              <a:gd name="connsiteY159" fmla="*/ 1821855 h 6858000"/>
              <a:gd name="connsiteX160" fmla="*/ 9500865 w 12192000"/>
              <a:gd name="connsiteY160" fmla="*/ 1774123 h 6858000"/>
              <a:gd name="connsiteX161" fmla="*/ 9549935 w 12192000"/>
              <a:gd name="connsiteY161" fmla="*/ 1729961 h 6858000"/>
              <a:gd name="connsiteX162" fmla="*/ 9670381 w 12192000"/>
              <a:gd name="connsiteY162" fmla="*/ 1692042 h 6858000"/>
              <a:gd name="connsiteX163" fmla="*/ 9750231 w 12192000"/>
              <a:gd name="connsiteY163" fmla="*/ 1622006 h 6858000"/>
              <a:gd name="connsiteX164" fmla="*/ 9652537 w 12192000"/>
              <a:gd name="connsiteY164" fmla="*/ 1642080 h 6858000"/>
              <a:gd name="connsiteX165" fmla="*/ 9740417 w 12192000"/>
              <a:gd name="connsiteY165" fmla="*/ 1563121 h 6858000"/>
              <a:gd name="connsiteX166" fmla="*/ 9789041 w 12192000"/>
              <a:gd name="connsiteY166" fmla="*/ 1483271 h 6858000"/>
              <a:gd name="connsiteX167" fmla="*/ 9783687 w 12192000"/>
              <a:gd name="connsiteY167" fmla="*/ 1460966 h 6858000"/>
              <a:gd name="connsiteX168" fmla="*/ 9760491 w 12192000"/>
              <a:gd name="connsiteY168" fmla="*/ 1464534 h 6858000"/>
              <a:gd name="connsiteX169" fmla="*/ 9677518 w 12192000"/>
              <a:gd name="connsiteY169" fmla="*/ 1524757 h 6858000"/>
              <a:gd name="connsiteX170" fmla="*/ 9570010 w 12192000"/>
              <a:gd name="connsiteY170" fmla="*/ 1606839 h 6858000"/>
              <a:gd name="connsiteX171" fmla="*/ 9733726 w 12192000"/>
              <a:gd name="connsiteY171" fmla="*/ 1455166 h 6858000"/>
              <a:gd name="connsiteX172" fmla="*/ 9851495 w 12192000"/>
              <a:gd name="connsiteY172" fmla="*/ 1345427 h 6858000"/>
              <a:gd name="connsiteX173" fmla="*/ 9876922 w 12192000"/>
              <a:gd name="connsiteY173" fmla="*/ 1273161 h 6858000"/>
              <a:gd name="connsiteX174" fmla="*/ 9866661 w 12192000"/>
              <a:gd name="connsiteY174" fmla="*/ 1254870 h 6858000"/>
              <a:gd name="connsiteX175" fmla="*/ 9848372 w 12192000"/>
              <a:gd name="connsiteY175" fmla="*/ 1264238 h 6858000"/>
              <a:gd name="connsiteX176" fmla="*/ 9832313 w 12192000"/>
              <a:gd name="connsiteY176" fmla="*/ 1281636 h 6858000"/>
              <a:gd name="connsiteX177" fmla="*/ 9659674 w 12192000"/>
              <a:gd name="connsiteY177" fmla="*/ 1419479 h 6858000"/>
              <a:gd name="connsiteX178" fmla="*/ 9405847 w 12192000"/>
              <a:gd name="connsiteY178" fmla="*/ 1608623 h 6858000"/>
              <a:gd name="connsiteX179" fmla="*/ 9303246 w 12192000"/>
              <a:gd name="connsiteY179" fmla="*/ 1646987 h 6858000"/>
              <a:gd name="connsiteX180" fmla="*/ 9589192 w 12192000"/>
              <a:gd name="connsiteY180" fmla="*/ 1389145 h 6858000"/>
              <a:gd name="connsiteX181" fmla="*/ 9803762 w 12192000"/>
              <a:gd name="connsiteY181" fmla="*/ 1078218 h 6858000"/>
              <a:gd name="connsiteX182" fmla="*/ 9830974 w 12192000"/>
              <a:gd name="connsiteY182" fmla="*/ 1055913 h 6858000"/>
              <a:gd name="connsiteX183" fmla="*/ 9839896 w 12192000"/>
              <a:gd name="connsiteY183" fmla="*/ 1042084 h 6858000"/>
              <a:gd name="connsiteX184" fmla="*/ 9893427 w 12192000"/>
              <a:gd name="connsiteY184" fmla="*/ 933683 h 6858000"/>
              <a:gd name="connsiteX185" fmla="*/ 9897441 w 12192000"/>
              <a:gd name="connsiteY185" fmla="*/ 906472 h 6858000"/>
              <a:gd name="connsiteX186" fmla="*/ 9892535 w 12192000"/>
              <a:gd name="connsiteY186" fmla="*/ 856509 h 6858000"/>
              <a:gd name="connsiteX187" fmla="*/ 9906364 w 12192000"/>
              <a:gd name="connsiteY187" fmla="*/ 826622 h 6858000"/>
              <a:gd name="connsiteX188" fmla="*/ 9906809 w 12192000"/>
              <a:gd name="connsiteY188" fmla="*/ 806993 h 6858000"/>
              <a:gd name="connsiteX189" fmla="*/ 9884505 w 12192000"/>
              <a:gd name="connsiteY189" fmla="*/ 807440 h 6858000"/>
              <a:gd name="connsiteX190" fmla="*/ 9821160 w 12192000"/>
              <a:gd name="connsiteY190" fmla="*/ 874800 h 6858000"/>
              <a:gd name="connsiteX191" fmla="*/ 9787256 w 12192000"/>
              <a:gd name="connsiteY191" fmla="*/ 881491 h 6858000"/>
              <a:gd name="connsiteX192" fmla="*/ 9746216 w 12192000"/>
              <a:gd name="connsiteY192" fmla="*/ 880152 h 6858000"/>
              <a:gd name="connsiteX193" fmla="*/ 9730603 w 12192000"/>
              <a:gd name="connsiteY193" fmla="*/ 901118 h 6858000"/>
              <a:gd name="connsiteX194" fmla="*/ 9640046 w 12192000"/>
              <a:gd name="connsiteY194" fmla="*/ 998813 h 6858000"/>
              <a:gd name="connsiteX195" fmla="*/ 9575363 w 12192000"/>
              <a:gd name="connsiteY195" fmla="*/ 1010412 h 6858000"/>
              <a:gd name="connsiteX196" fmla="*/ 9626217 w 12192000"/>
              <a:gd name="connsiteY196" fmla="*/ 994352 h 6858000"/>
              <a:gd name="connsiteX197" fmla="*/ 9638707 w 12192000"/>
              <a:gd name="connsiteY197" fmla="*/ 966694 h 6858000"/>
              <a:gd name="connsiteX198" fmla="*/ 9638707 w 12192000"/>
              <a:gd name="connsiteY198" fmla="*/ 942606 h 6858000"/>
              <a:gd name="connsiteX199" fmla="*/ 9710975 w 12192000"/>
              <a:gd name="connsiteY199" fmla="*/ 881491 h 6858000"/>
              <a:gd name="connsiteX200" fmla="*/ 9717666 w 12192000"/>
              <a:gd name="connsiteY200" fmla="*/ 878367 h 6858000"/>
              <a:gd name="connsiteX201" fmla="*/ 9732387 w 12192000"/>
              <a:gd name="connsiteY201" fmla="*/ 856509 h 6858000"/>
              <a:gd name="connsiteX202" fmla="*/ 9706960 w 12192000"/>
              <a:gd name="connsiteY202" fmla="*/ 840896 h 6858000"/>
              <a:gd name="connsiteX203" fmla="*/ 9640492 w 12192000"/>
              <a:gd name="connsiteY203" fmla="*/ 861417 h 6858000"/>
              <a:gd name="connsiteX204" fmla="*/ 9512463 w 12192000"/>
              <a:gd name="connsiteY204" fmla="*/ 968925 h 6858000"/>
              <a:gd name="connsiteX205" fmla="*/ 9328673 w 12192000"/>
              <a:gd name="connsiteY205" fmla="*/ 1138886 h 6858000"/>
              <a:gd name="connsiteX206" fmla="*/ 8716634 w 12192000"/>
              <a:gd name="connsiteY206" fmla="*/ 1580073 h 6858000"/>
              <a:gd name="connsiteX207" fmla="*/ 8480649 w 12192000"/>
              <a:gd name="connsiteY207" fmla="*/ 1729961 h 6858000"/>
              <a:gd name="connsiteX208" fmla="*/ 8479312 w 12192000"/>
              <a:gd name="connsiteY208" fmla="*/ 1722377 h 6858000"/>
              <a:gd name="connsiteX209" fmla="*/ 8479312 w 12192000"/>
              <a:gd name="connsiteY209" fmla="*/ 1715239 h 6858000"/>
              <a:gd name="connsiteX210" fmla="*/ 8645704 w 12192000"/>
              <a:gd name="connsiteY210" fmla="*/ 1615314 h 6858000"/>
              <a:gd name="connsiteX211" fmla="*/ 9002133 w 12192000"/>
              <a:gd name="connsiteY211" fmla="*/ 1314647 h 6858000"/>
              <a:gd name="connsiteX212" fmla="*/ 9033805 w 12192000"/>
              <a:gd name="connsiteY212" fmla="*/ 1305280 h 6858000"/>
              <a:gd name="connsiteX213" fmla="*/ 9083322 w 12192000"/>
              <a:gd name="connsiteY213" fmla="*/ 1259778 h 6858000"/>
              <a:gd name="connsiteX214" fmla="*/ 9088228 w 12192000"/>
              <a:gd name="connsiteY214" fmla="*/ 1233458 h 6858000"/>
              <a:gd name="connsiteX215" fmla="*/ 9196629 w 12192000"/>
              <a:gd name="connsiteY215" fmla="*/ 1124611 h 6858000"/>
              <a:gd name="connsiteX216" fmla="*/ 9412538 w 12192000"/>
              <a:gd name="connsiteY216" fmla="*/ 935022 h 6858000"/>
              <a:gd name="connsiteX217" fmla="*/ 9455363 w 12192000"/>
              <a:gd name="connsiteY217" fmla="*/ 864985 h 6858000"/>
              <a:gd name="connsiteX218" fmla="*/ 9448672 w 12192000"/>
              <a:gd name="connsiteY218" fmla="*/ 838220 h 6858000"/>
              <a:gd name="connsiteX219" fmla="*/ 9423691 w 12192000"/>
              <a:gd name="connsiteY219" fmla="*/ 844465 h 6858000"/>
              <a:gd name="connsiteX220" fmla="*/ 9333580 w 12192000"/>
              <a:gd name="connsiteY220" fmla="*/ 910932 h 6858000"/>
              <a:gd name="connsiteX221" fmla="*/ 9241685 w 12192000"/>
              <a:gd name="connsiteY221" fmla="*/ 980077 h 6858000"/>
              <a:gd name="connsiteX222" fmla="*/ 9249715 w 12192000"/>
              <a:gd name="connsiteY222" fmla="*/ 964018 h 6858000"/>
              <a:gd name="connsiteX223" fmla="*/ 9412538 w 12192000"/>
              <a:gd name="connsiteY223" fmla="*/ 823499 h 6858000"/>
              <a:gd name="connsiteX224" fmla="*/ 9528522 w 12192000"/>
              <a:gd name="connsiteY224" fmla="*/ 706176 h 6858000"/>
              <a:gd name="connsiteX225" fmla="*/ 9542798 w 12192000"/>
              <a:gd name="connsiteY225" fmla="*/ 647292 h 6858000"/>
              <a:gd name="connsiteX226" fmla="*/ 9532091 w 12192000"/>
              <a:gd name="connsiteY226" fmla="*/ 631679 h 6858000"/>
              <a:gd name="connsiteX227" fmla="*/ 9516924 w 12192000"/>
              <a:gd name="connsiteY227" fmla="*/ 638370 h 6858000"/>
              <a:gd name="connsiteX228" fmla="*/ 9495512 w 12192000"/>
              <a:gd name="connsiteY228" fmla="*/ 660675 h 6858000"/>
              <a:gd name="connsiteX229" fmla="*/ 9343394 w 12192000"/>
              <a:gd name="connsiteY229" fmla="*/ 781565 h 6858000"/>
              <a:gd name="connsiteX230" fmla="*/ 9090906 w 12192000"/>
              <a:gd name="connsiteY230" fmla="*/ 975617 h 6858000"/>
              <a:gd name="connsiteX231" fmla="*/ 8976705 w 12192000"/>
              <a:gd name="connsiteY231" fmla="*/ 1023348 h 6858000"/>
              <a:gd name="connsiteX232" fmla="*/ 8983397 w 12192000"/>
              <a:gd name="connsiteY232" fmla="*/ 1013981 h 6858000"/>
              <a:gd name="connsiteX233" fmla="*/ 9238116 w 12192000"/>
              <a:gd name="connsiteY233" fmla="*/ 784688 h 6858000"/>
              <a:gd name="connsiteX234" fmla="*/ 9474545 w 12192000"/>
              <a:gd name="connsiteY234" fmla="*/ 446103 h 6858000"/>
              <a:gd name="connsiteX235" fmla="*/ 9486143 w 12192000"/>
              <a:gd name="connsiteY235" fmla="*/ 435843 h 6858000"/>
              <a:gd name="connsiteX236" fmla="*/ 9503541 w 12192000"/>
              <a:gd name="connsiteY236" fmla="*/ 412646 h 6858000"/>
              <a:gd name="connsiteX237" fmla="*/ 9539229 w 12192000"/>
              <a:gd name="connsiteY237" fmla="*/ 325658 h 6858000"/>
              <a:gd name="connsiteX238" fmla="*/ 9554396 w 12192000"/>
              <a:gd name="connsiteY238" fmla="*/ 268558 h 6858000"/>
              <a:gd name="connsiteX239" fmla="*/ 9552612 w 12192000"/>
              <a:gd name="connsiteY239" fmla="*/ 243131 h 6858000"/>
              <a:gd name="connsiteX240" fmla="*/ 9570901 w 12192000"/>
              <a:gd name="connsiteY240" fmla="*/ 207890 h 6858000"/>
              <a:gd name="connsiteX241" fmla="*/ 9574470 w 12192000"/>
              <a:gd name="connsiteY241" fmla="*/ 186031 h 6858000"/>
              <a:gd name="connsiteX242" fmla="*/ 9562593 w 12192000"/>
              <a:gd name="connsiteY242" fmla="*/ 181849 h 6858000"/>
              <a:gd name="connsiteX243" fmla="*/ 0 w 12192000"/>
              <a:gd name="connsiteY243" fmla="*/ 0 h 6858000"/>
              <a:gd name="connsiteX244" fmla="*/ 12192000 w 12192000"/>
              <a:gd name="connsiteY244" fmla="*/ 0 h 6858000"/>
              <a:gd name="connsiteX245" fmla="*/ 12192000 w 12192000"/>
              <a:gd name="connsiteY245" fmla="*/ 6858000 h 6858000"/>
              <a:gd name="connsiteX246" fmla="*/ 0 w 12192000"/>
              <a:gd name="connsiteY24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</a:cxnLst>
            <a:rect l="l" t="t" r="r" b="b"/>
            <a:pathLst>
              <a:path w="12192000" h="6858000">
                <a:moveTo>
                  <a:pt x="1998728" y="3612739"/>
                </a:moveTo>
                <a:cubicBezTo>
                  <a:pt x="2012550" y="3611108"/>
                  <a:pt x="2011630" y="3636451"/>
                  <a:pt x="2014976" y="3645485"/>
                </a:cubicBezTo>
                <a:cubicBezTo>
                  <a:pt x="2026128" y="3674035"/>
                  <a:pt x="2002932" y="3693217"/>
                  <a:pt x="1987764" y="3715075"/>
                </a:cubicBezTo>
                <a:cubicBezTo>
                  <a:pt x="1982076" y="3723105"/>
                  <a:pt x="1976075" y="3690547"/>
                  <a:pt x="1970583" y="3648007"/>
                </a:cubicBezTo>
                <a:lnTo>
                  <a:pt x="1968718" y="3632235"/>
                </a:lnTo>
                <a:lnTo>
                  <a:pt x="1979288" y="3624964"/>
                </a:lnTo>
                <a:cubicBezTo>
                  <a:pt x="1987875" y="3616823"/>
                  <a:pt x="1994121" y="3613282"/>
                  <a:pt x="1998728" y="3612739"/>
                </a:cubicBezTo>
                <a:close/>
                <a:moveTo>
                  <a:pt x="1955875" y="3516632"/>
                </a:moveTo>
                <a:lnTo>
                  <a:pt x="1956461" y="3521046"/>
                </a:lnTo>
                <a:cubicBezTo>
                  <a:pt x="1958894" y="3542312"/>
                  <a:pt x="1961919" y="3572744"/>
                  <a:pt x="1965292" y="3603273"/>
                </a:cubicBezTo>
                <a:lnTo>
                  <a:pt x="1968718" y="3632235"/>
                </a:lnTo>
                <a:lnTo>
                  <a:pt x="1963908" y="3635544"/>
                </a:lnTo>
                <a:lnTo>
                  <a:pt x="1955653" y="3635212"/>
                </a:lnTo>
                <a:lnTo>
                  <a:pt x="1954172" y="3607075"/>
                </a:lnTo>
                <a:cubicBezTo>
                  <a:pt x="1953260" y="3587548"/>
                  <a:pt x="1952512" y="3569161"/>
                  <a:pt x="1951958" y="3553088"/>
                </a:cubicBezTo>
                <a:lnTo>
                  <a:pt x="1951483" y="3534997"/>
                </a:lnTo>
                <a:close/>
                <a:moveTo>
                  <a:pt x="9184139" y="1751373"/>
                </a:moveTo>
                <a:cubicBezTo>
                  <a:pt x="9185478" y="1753157"/>
                  <a:pt x="9187262" y="1754941"/>
                  <a:pt x="9188600" y="1756725"/>
                </a:cubicBezTo>
                <a:cubicBezTo>
                  <a:pt x="9179678" y="1764756"/>
                  <a:pt x="9170310" y="1771892"/>
                  <a:pt x="9161388" y="1779476"/>
                </a:cubicBezTo>
                <a:cubicBezTo>
                  <a:pt x="9150682" y="1782599"/>
                  <a:pt x="9139530" y="1785722"/>
                  <a:pt x="9129269" y="1788844"/>
                </a:cubicBezTo>
                <a:cubicBezTo>
                  <a:pt x="9147559" y="1776354"/>
                  <a:pt x="9165848" y="1763863"/>
                  <a:pt x="9184139" y="1751373"/>
                </a:cubicBezTo>
                <a:close/>
                <a:moveTo>
                  <a:pt x="8855814" y="1125503"/>
                </a:moveTo>
                <a:cubicBezTo>
                  <a:pt x="8765703" y="1222306"/>
                  <a:pt x="8651949" y="1292789"/>
                  <a:pt x="8531505" y="1356134"/>
                </a:cubicBezTo>
                <a:cubicBezTo>
                  <a:pt x="8529720" y="1354350"/>
                  <a:pt x="8528382" y="1352565"/>
                  <a:pt x="8526597" y="1350781"/>
                </a:cubicBezTo>
                <a:cubicBezTo>
                  <a:pt x="8636336" y="1275837"/>
                  <a:pt x="8746075" y="1200447"/>
                  <a:pt x="8855814" y="1125503"/>
                </a:cubicBezTo>
                <a:close/>
                <a:moveTo>
                  <a:pt x="3255597" y="1016302"/>
                </a:moveTo>
                <a:lnTo>
                  <a:pt x="3252884" y="1018887"/>
                </a:lnTo>
                <a:cubicBezTo>
                  <a:pt x="3244631" y="1020337"/>
                  <a:pt x="3245022" y="1019835"/>
                  <a:pt x="3250417" y="1017988"/>
                </a:cubicBezTo>
                <a:close/>
                <a:moveTo>
                  <a:pt x="9562593" y="181849"/>
                </a:moveTo>
                <a:cubicBezTo>
                  <a:pt x="9558411" y="182574"/>
                  <a:pt x="9554174" y="184693"/>
                  <a:pt x="9550382" y="186031"/>
                </a:cubicBezTo>
                <a:cubicBezTo>
                  <a:pt x="9515586" y="198076"/>
                  <a:pt x="9495066" y="221718"/>
                  <a:pt x="9486143" y="255175"/>
                </a:cubicBezTo>
                <a:cubicBezTo>
                  <a:pt x="9480344" y="276589"/>
                  <a:pt x="9471869" y="277926"/>
                  <a:pt x="9454471" y="262313"/>
                </a:cubicBezTo>
                <a:cubicBezTo>
                  <a:pt x="9434843" y="244915"/>
                  <a:pt x="9419230" y="245808"/>
                  <a:pt x="9405847" y="265436"/>
                </a:cubicBezTo>
                <a:cubicBezTo>
                  <a:pt x="9395141" y="281495"/>
                  <a:pt x="9386665" y="298447"/>
                  <a:pt x="9374174" y="312721"/>
                </a:cubicBezTo>
                <a:cubicBezTo>
                  <a:pt x="9340718" y="351978"/>
                  <a:pt x="9309491" y="394357"/>
                  <a:pt x="9235886" y="393018"/>
                </a:cubicBezTo>
                <a:cubicBezTo>
                  <a:pt x="9255514" y="376960"/>
                  <a:pt x="9276035" y="377851"/>
                  <a:pt x="9293432" y="372945"/>
                </a:cubicBezTo>
                <a:cubicBezTo>
                  <a:pt x="9305922" y="369376"/>
                  <a:pt x="9318412" y="362684"/>
                  <a:pt x="9306368" y="349747"/>
                </a:cubicBezTo>
                <a:cubicBezTo>
                  <a:pt x="9292539" y="335026"/>
                  <a:pt x="9300569" y="326997"/>
                  <a:pt x="9308153" y="316736"/>
                </a:cubicBezTo>
                <a:cubicBezTo>
                  <a:pt x="9325550" y="292648"/>
                  <a:pt x="9339379" y="265436"/>
                  <a:pt x="9376406" y="260083"/>
                </a:cubicBezTo>
                <a:cubicBezTo>
                  <a:pt x="9382205" y="259191"/>
                  <a:pt x="9386665" y="254283"/>
                  <a:pt x="9391126" y="251160"/>
                </a:cubicBezTo>
                <a:cubicBezTo>
                  <a:pt x="9397371" y="246700"/>
                  <a:pt x="9402724" y="241793"/>
                  <a:pt x="9399602" y="233317"/>
                </a:cubicBezTo>
                <a:cubicBezTo>
                  <a:pt x="9396479" y="225733"/>
                  <a:pt x="9389787" y="221273"/>
                  <a:pt x="9381312" y="220380"/>
                </a:cubicBezTo>
                <a:cubicBezTo>
                  <a:pt x="9373728" y="219488"/>
                  <a:pt x="9365699" y="219042"/>
                  <a:pt x="9358115" y="219934"/>
                </a:cubicBezTo>
                <a:cubicBezTo>
                  <a:pt x="9324212" y="223057"/>
                  <a:pt x="9301015" y="243131"/>
                  <a:pt x="9277818" y="261867"/>
                </a:cubicBezTo>
                <a:cubicBezTo>
                  <a:pt x="9196629" y="326997"/>
                  <a:pt x="9125254" y="400156"/>
                  <a:pt x="9050311" y="470639"/>
                </a:cubicBezTo>
                <a:cubicBezTo>
                  <a:pt x="8975368" y="540675"/>
                  <a:pt x="8887041" y="596437"/>
                  <a:pt x="8804067" y="657552"/>
                </a:cubicBezTo>
                <a:cubicBezTo>
                  <a:pt x="8612694" y="798963"/>
                  <a:pt x="8420427" y="939928"/>
                  <a:pt x="8216563" y="1067511"/>
                </a:cubicBezTo>
                <a:cubicBezTo>
                  <a:pt x="8017159" y="1191972"/>
                  <a:pt x="7337313" y="1339182"/>
                  <a:pt x="7204377" y="1356580"/>
                </a:cubicBezTo>
                <a:cubicBezTo>
                  <a:pt x="7034416" y="1378438"/>
                  <a:pt x="6631594" y="1387360"/>
                  <a:pt x="6221188" y="1405651"/>
                </a:cubicBezTo>
                <a:cubicBezTo>
                  <a:pt x="6174795" y="1407434"/>
                  <a:pt x="6129294" y="1409666"/>
                  <a:pt x="6081116" y="1413234"/>
                </a:cubicBezTo>
                <a:cubicBezTo>
                  <a:pt x="4716070" y="1513158"/>
                  <a:pt x="3730203" y="1110783"/>
                  <a:pt x="3680242" y="1085356"/>
                </a:cubicBezTo>
                <a:cubicBezTo>
                  <a:pt x="3599945" y="1044761"/>
                  <a:pt x="3336303" y="980523"/>
                  <a:pt x="3335857" y="981416"/>
                </a:cubicBezTo>
                <a:cubicBezTo>
                  <a:pt x="3330504" y="990337"/>
                  <a:pt x="3301508" y="1001155"/>
                  <a:pt x="3277977" y="1009017"/>
                </a:cubicBezTo>
                <a:lnTo>
                  <a:pt x="3255597" y="1016302"/>
                </a:lnTo>
                <a:lnTo>
                  <a:pt x="3260022" y="1012084"/>
                </a:lnTo>
                <a:cubicBezTo>
                  <a:pt x="3261026" y="1008627"/>
                  <a:pt x="3260914" y="1004390"/>
                  <a:pt x="3260468" y="1000598"/>
                </a:cubicBezTo>
                <a:cubicBezTo>
                  <a:pt x="3258237" y="980523"/>
                  <a:pt x="3248424" y="964464"/>
                  <a:pt x="3226565" y="956880"/>
                </a:cubicBezTo>
                <a:cubicBezTo>
                  <a:pt x="3205599" y="949742"/>
                  <a:pt x="3184186" y="943497"/>
                  <a:pt x="3162773" y="937252"/>
                </a:cubicBezTo>
                <a:cubicBezTo>
                  <a:pt x="3144929" y="931899"/>
                  <a:pt x="3132885" y="931899"/>
                  <a:pt x="3131101" y="953757"/>
                </a:cubicBezTo>
                <a:cubicBezTo>
                  <a:pt x="3129316" y="975617"/>
                  <a:pt x="3104781" y="985431"/>
                  <a:pt x="3089615" y="972493"/>
                </a:cubicBezTo>
                <a:cubicBezTo>
                  <a:pt x="3030284" y="921639"/>
                  <a:pt x="2960248" y="884614"/>
                  <a:pt x="2893779" y="842681"/>
                </a:cubicBezTo>
                <a:cubicBezTo>
                  <a:pt x="2847385" y="813685"/>
                  <a:pt x="2798762" y="787365"/>
                  <a:pt x="2759952" y="749000"/>
                </a:cubicBezTo>
                <a:cubicBezTo>
                  <a:pt x="2752814" y="741864"/>
                  <a:pt x="2746123" y="732050"/>
                  <a:pt x="2733632" y="739187"/>
                </a:cubicBezTo>
                <a:cubicBezTo>
                  <a:pt x="2722926" y="744986"/>
                  <a:pt x="2719803" y="753462"/>
                  <a:pt x="2723372" y="765506"/>
                </a:cubicBezTo>
                <a:cubicBezTo>
                  <a:pt x="2728279" y="780674"/>
                  <a:pt x="2737646" y="794057"/>
                  <a:pt x="2748353" y="806101"/>
                </a:cubicBezTo>
                <a:cubicBezTo>
                  <a:pt x="2798316" y="862754"/>
                  <a:pt x="2776903" y="882382"/>
                  <a:pt x="2710882" y="890859"/>
                </a:cubicBezTo>
                <a:cubicBezTo>
                  <a:pt x="2651997" y="898442"/>
                  <a:pt x="2592666" y="896212"/>
                  <a:pt x="2532890" y="894873"/>
                </a:cubicBezTo>
                <a:cubicBezTo>
                  <a:pt x="2503448" y="893981"/>
                  <a:pt x="2502109" y="897104"/>
                  <a:pt x="2513708" y="921639"/>
                </a:cubicBezTo>
                <a:cubicBezTo>
                  <a:pt x="2532444" y="962234"/>
                  <a:pt x="2535567" y="1001489"/>
                  <a:pt x="2511032" y="1038515"/>
                </a:cubicBezTo>
                <a:cubicBezTo>
                  <a:pt x="2505232" y="1046991"/>
                  <a:pt x="2501218" y="1056360"/>
                  <a:pt x="2503448" y="1067511"/>
                </a:cubicBezTo>
                <a:cubicBezTo>
                  <a:pt x="2513262" y="1113013"/>
                  <a:pt x="2499433" y="1153608"/>
                  <a:pt x="2485157" y="1194648"/>
                </a:cubicBezTo>
                <a:cubicBezTo>
                  <a:pt x="2461069" y="1263347"/>
                  <a:pt x="2429397" y="1328030"/>
                  <a:pt x="2394602" y="1391375"/>
                </a:cubicBezTo>
                <a:cubicBezTo>
                  <a:pt x="2370066" y="1435984"/>
                  <a:pt x="2355792" y="1488624"/>
                  <a:pt x="2298245" y="1511374"/>
                </a:cubicBezTo>
                <a:cubicBezTo>
                  <a:pt x="2284415" y="1516727"/>
                  <a:pt x="2280401" y="1529219"/>
                  <a:pt x="2286201" y="1543493"/>
                </a:cubicBezTo>
                <a:cubicBezTo>
                  <a:pt x="2305382" y="1590778"/>
                  <a:pt x="2293785" y="1631373"/>
                  <a:pt x="2264789" y="1668400"/>
                </a:cubicBezTo>
                <a:cubicBezTo>
                  <a:pt x="2254528" y="1681335"/>
                  <a:pt x="2258990" y="1688473"/>
                  <a:pt x="2274156" y="1693827"/>
                </a:cubicBezTo>
                <a:cubicBezTo>
                  <a:pt x="2291553" y="1699626"/>
                  <a:pt x="2305382" y="1709886"/>
                  <a:pt x="2316535" y="1723714"/>
                </a:cubicBezTo>
                <a:cubicBezTo>
                  <a:pt x="2334825" y="1746020"/>
                  <a:pt x="2344193" y="1771447"/>
                  <a:pt x="2352223" y="1797320"/>
                </a:cubicBezTo>
                <a:cubicBezTo>
                  <a:pt x="2364713" y="1837914"/>
                  <a:pt x="2378988" y="1876725"/>
                  <a:pt x="2420922" y="1903044"/>
                </a:cubicBezTo>
                <a:cubicBezTo>
                  <a:pt x="2433412" y="1911073"/>
                  <a:pt x="2443671" y="1922226"/>
                  <a:pt x="2454378" y="1932933"/>
                </a:cubicBezTo>
                <a:cubicBezTo>
                  <a:pt x="2451701" y="1944085"/>
                  <a:pt x="2444117" y="1952561"/>
                  <a:pt x="2429397" y="1955683"/>
                </a:cubicBezTo>
                <a:cubicBezTo>
                  <a:pt x="2335717" y="1975758"/>
                  <a:pt x="2342855" y="2033749"/>
                  <a:pt x="2345531" y="2099325"/>
                </a:cubicBezTo>
                <a:cubicBezTo>
                  <a:pt x="2348654" y="2180514"/>
                  <a:pt x="2403970" y="2217986"/>
                  <a:pt x="2471776" y="2249659"/>
                </a:cubicBezTo>
                <a:cubicBezTo>
                  <a:pt x="2494973" y="2260365"/>
                  <a:pt x="2527983" y="2259919"/>
                  <a:pt x="2536904" y="2293822"/>
                </a:cubicBezTo>
                <a:cubicBezTo>
                  <a:pt x="2498987" y="2325940"/>
                  <a:pt x="2452594" y="2300067"/>
                  <a:pt x="2411552" y="2308990"/>
                </a:cubicBezTo>
                <a:cubicBezTo>
                  <a:pt x="2377650" y="2316572"/>
                  <a:pt x="2321888" y="2312558"/>
                  <a:pt x="2367836" y="2371888"/>
                </a:cubicBezTo>
                <a:cubicBezTo>
                  <a:pt x="2381219" y="2389286"/>
                  <a:pt x="2365606" y="2401777"/>
                  <a:pt x="2348654" y="2403561"/>
                </a:cubicBezTo>
                <a:cubicBezTo>
                  <a:pt x="2211257" y="2416497"/>
                  <a:pt x="2274603" y="2536943"/>
                  <a:pt x="2230439" y="2599842"/>
                </a:cubicBezTo>
                <a:cubicBezTo>
                  <a:pt x="2217948" y="2616793"/>
                  <a:pt x="2230885" y="2647128"/>
                  <a:pt x="2250067" y="2654712"/>
                </a:cubicBezTo>
                <a:cubicBezTo>
                  <a:pt x="2371851" y="2703781"/>
                  <a:pt x="2388355" y="2819766"/>
                  <a:pt x="2447240" y="2920137"/>
                </a:cubicBezTo>
                <a:cubicBezTo>
                  <a:pt x="2383449" y="2959840"/>
                  <a:pt x="2306721" y="2968315"/>
                  <a:pt x="2237577" y="2994189"/>
                </a:cubicBezTo>
                <a:cubicBezTo>
                  <a:pt x="2165755" y="3020953"/>
                  <a:pt x="2165755" y="3041028"/>
                  <a:pt x="2225086" y="3119541"/>
                </a:cubicBezTo>
                <a:cubicBezTo>
                  <a:pt x="2070738" y="3136492"/>
                  <a:pt x="2070738" y="3136492"/>
                  <a:pt x="2118023" y="3260060"/>
                </a:cubicBezTo>
                <a:cubicBezTo>
                  <a:pt x="2053116" y="3265636"/>
                  <a:pt x="1994902" y="3378944"/>
                  <a:pt x="1964679" y="3479817"/>
                </a:cubicBezTo>
                <a:lnTo>
                  <a:pt x="1955875" y="3516632"/>
                </a:lnTo>
                <a:lnTo>
                  <a:pt x="1953287" y="3497155"/>
                </a:lnTo>
                <a:cubicBezTo>
                  <a:pt x="1952397" y="3492238"/>
                  <a:pt x="1951687" y="3490747"/>
                  <a:pt x="1951185" y="3493814"/>
                </a:cubicBezTo>
                <a:cubicBezTo>
                  <a:pt x="1950850" y="3495932"/>
                  <a:pt x="1950766" y="3502714"/>
                  <a:pt x="1950905" y="3512985"/>
                </a:cubicBezTo>
                <a:lnTo>
                  <a:pt x="1951483" y="3534997"/>
                </a:lnTo>
                <a:lnTo>
                  <a:pt x="1947593" y="3551262"/>
                </a:lnTo>
                <a:cubicBezTo>
                  <a:pt x="1940145" y="3594834"/>
                  <a:pt x="1941027" y="3627788"/>
                  <a:pt x="1952901" y="3635101"/>
                </a:cubicBezTo>
                <a:lnTo>
                  <a:pt x="1955653" y="3635212"/>
                </a:lnTo>
                <a:lnTo>
                  <a:pt x="1957374" y="3667901"/>
                </a:lnTo>
                <a:cubicBezTo>
                  <a:pt x="1962225" y="3750428"/>
                  <a:pt x="1969251" y="3832398"/>
                  <a:pt x="1976612" y="3838643"/>
                </a:cubicBezTo>
                <a:cubicBezTo>
                  <a:pt x="2054679" y="3905111"/>
                  <a:pt x="2007838" y="4054998"/>
                  <a:pt x="2155495" y="4074180"/>
                </a:cubicBezTo>
                <a:cubicBezTo>
                  <a:pt x="2221963" y="4083102"/>
                  <a:pt x="2254082" y="4137526"/>
                  <a:pt x="2302706" y="4167860"/>
                </a:cubicBezTo>
                <a:cubicBezTo>
                  <a:pt x="2472222" y="4272692"/>
                  <a:pt x="2585528" y="4407858"/>
                  <a:pt x="2638168" y="4593433"/>
                </a:cubicBezTo>
                <a:cubicBezTo>
                  <a:pt x="2652890" y="4644734"/>
                  <a:pt x="2708205" y="4686220"/>
                  <a:pt x="2743893" y="4731276"/>
                </a:cubicBezTo>
                <a:cubicBezTo>
                  <a:pt x="2726495" y="4764733"/>
                  <a:pt x="2632815" y="4693358"/>
                  <a:pt x="2665826" y="4780346"/>
                </a:cubicBezTo>
                <a:cubicBezTo>
                  <a:pt x="2690807" y="4845922"/>
                  <a:pt x="2755044" y="4886516"/>
                  <a:pt x="2815268" y="4924880"/>
                </a:cubicBezTo>
                <a:cubicBezTo>
                  <a:pt x="2884412" y="4968597"/>
                  <a:pt x="2960693" y="5003839"/>
                  <a:pt x="2991474" y="5085474"/>
                </a:cubicBezTo>
                <a:cubicBezTo>
                  <a:pt x="2998165" y="5102871"/>
                  <a:pt x="4460905" y="6373345"/>
                  <a:pt x="6494644" y="6212306"/>
                </a:cubicBezTo>
                <a:cubicBezTo>
                  <a:pt x="6826983" y="6185986"/>
                  <a:pt x="8139389" y="5921007"/>
                  <a:pt x="8314257" y="5863906"/>
                </a:cubicBezTo>
                <a:cubicBezTo>
                  <a:pt x="8494032" y="5805022"/>
                  <a:pt x="8647935" y="5697514"/>
                  <a:pt x="8832618" y="5651566"/>
                </a:cubicBezTo>
                <a:cubicBezTo>
                  <a:pt x="8930311" y="5627477"/>
                  <a:pt x="9024437" y="5583314"/>
                  <a:pt x="9009270" y="5457516"/>
                </a:cubicBezTo>
                <a:cubicBezTo>
                  <a:pt x="9004809" y="5421829"/>
                  <a:pt x="9030682" y="5392832"/>
                  <a:pt x="9071277" y="5403093"/>
                </a:cubicBezTo>
                <a:cubicBezTo>
                  <a:pt x="9148005" y="5422721"/>
                  <a:pt x="9182800" y="5370974"/>
                  <a:pt x="9225625" y="5332164"/>
                </a:cubicBezTo>
                <a:cubicBezTo>
                  <a:pt x="9301462" y="5263465"/>
                  <a:pt x="9374174" y="5190305"/>
                  <a:pt x="9495066" y="5178707"/>
                </a:cubicBezTo>
                <a:cubicBezTo>
                  <a:pt x="9471869" y="5124284"/>
                  <a:pt x="9432166" y="5132760"/>
                  <a:pt x="9396033" y="5143912"/>
                </a:cubicBezTo>
                <a:cubicBezTo>
                  <a:pt x="9300569" y="5173800"/>
                  <a:pt x="9206890" y="5207257"/>
                  <a:pt x="9111425" y="5236700"/>
                </a:cubicBezTo>
                <a:cubicBezTo>
                  <a:pt x="9049418" y="5255881"/>
                  <a:pt x="8987412" y="5282647"/>
                  <a:pt x="8904438" y="5261234"/>
                </a:cubicBezTo>
                <a:cubicBezTo>
                  <a:pt x="8975813" y="5151941"/>
                  <a:pt x="9097597" y="5132760"/>
                  <a:pt x="9196183" y="5098857"/>
                </a:cubicBezTo>
                <a:cubicBezTo>
                  <a:pt x="9319305" y="5056478"/>
                  <a:pt x="9392019" y="4976627"/>
                  <a:pt x="9478560" y="4887855"/>
                </a:cubicBezTo>
                <a:cubicBezTo>
                  <a:pt x="9387557" y="4866441"/>
                  <a:pt x="9331795" y="4932018"/>
                  <a:pt x="9260867" y="4928449"/>
                </a:cubicBezTo>
                <a:cubicBezTo>
                  <a:pt x="9256852" y="4916851"/>
                  <a:pt x="9250606" y="4900345"/>
                  <a:pt x="9251499" y="4899899"/>
                </a:cubicBezTo>
                <a:cubicBezTo>
                  <a:pt x="9367929" y="4851275"/>
                  <a:pt x="9421906" y="4759379"/>
                  <a:pt x="9440197" y="4648749"/>
                </a:cubicBezTo>
                <a:cubicBezTo>
                  <a:pt x="9449564" y="4591648"/>
                  <a:pt x="9491943" y="4573805"/>
                  <a:pt x="9533430" y="4547485"/>
                </a:cubicBezTo>
                <a:cubicBezTo>
                  <a:pt x="9679302" y="4454252"/>
                  <a:pt x="9833204" y="4370832"/>
                  <a:pt x="9953203" y="4242804"/>
                </a:cubicBezTo>
                <a:cubicBezTo>
                  <a:pt x="9814915" y="4259755"/>
                  <a:pt x="9703837" y="4343175"/>
                  <a:pt x="9555288" y="4378862"/>
                </a:cubicBezTo>
                <a:cubicBezTo>
                  <a:pt x="9673502" y="4238788"/>
                  <a:pt x="9826959" y="4167860"/>
                  <a:pt x="9966586" y="4082655"/>
                </a:cubicBezTo>
                <a:cubicBezTo>
                  <a:pt x="10030377" y="4043845"/>
                  <a:pt x="10089262" y="3994330"/>
                  <a:pt x="10165990" y="3973363"/>
                </a:cubicBezTo>
                <a:cubicBezTo>
                  <a:pt x="10193202" y="3965780"/>
                  <a:pt x="10238703" y="3950166"/>
                  <a:pt x="10216399" y="3908679"/>
                </a:cubicBezTo>
                <a:cubicBezTo>
                  <a:pt x="10197663" y="3874331"/>
                  <a:pt x="10161083" y="3884591"/>
                  <a:pt x="10127626" y="3894850"/>
                </a:cubicBezTo>
                <a:cubicBezTo>
                  <a:pt x="10047329" y="3919832"/>
                  <a:pt x="9964356" y="3920278"/>
                  <a:pt x="9855955" y="3919832"/>
                </a:cubicBezTo>
                <a:cubicBezTo>
                  <a:pt x="9946958" y="3806078"/>
                  <a:pt x="10113798" y="3839981"/>
                  <a:pt x="10191863" y="3720428"/>
                </a:cubicBezTo>
                <a:cubicBezTo>
                  <a:pt x="10094168" y="3699908"/>
                  <a:pt x="10019226" y="3742732"/>
                  <a:pt x="9940267" y="3751209"/>
                </a:cubicBezTo>
                <a:cubicBezTo>
                  <a:pt x="9868892" y="3758793"/>
                  <a:pt x="9851048" y="3738272"/>
                  <a:pt x="9867999" y="3672696"/>
                </a:cubicBezTo>
                <a:cubicBezTo>
                  <a:pt x="9894319" y="3570541"/>
                  <a:pt x="9855062" y="3517902"/>
                  <a:pt x="9751124" y="3546005"/>
                </a:cubicBezTo>
                <a:cubicBezTo>
                  <a:pt x="9654767" y="3572325"/>
                  <a:pt x="9644954" y="3533961"/>
                  <a:pt x="9670381" y="3475523"/>
                </a:cubicBezTo>
                <a:cubicBezTo>
                  <a:pt x="9707406" y="3390319"/>
                  <a:pt x="9665473" y="3324744"/>
                  <a:pt x="9636477" y="3253369"/>
                </a:cubicBezTo>
                <a:cubicBezTo>
                  <a:pt x="9592761" y="3144969"/>
                  <a:pt x="9611496" y="3091437"/>
                  <a:pt x="9706514" y="3010694"/>
                </a:cubicBezTo>
                <a:cubicBezTo>
                  <a:pt x="9760045" y="2965639"/>
                  <a:pt x="9817591" y="2927274"/>
                  <a:pt x="9895211" y="2888019"/>
                </a:cubicBezTo>
                <a:cubicBezTo>
                  <a:pt x="9716328" y="2867052"/>
                  <a:pt x="9903688" y="2794785"/>
                  <a:pt x="9840788" y="2750175"/>
                </a:cubicBezTo>
                <a:cubicBezTo>
                  <a:pt x="9714544" y="2731886"/>
                  <a:pt x="9611496" y="2874636"/>
                  <a:pt x="9439750" y="2834041"/>
                </a:cubicBezTo>
                <a:cubicBezTo>
                  <a:pt x="9652090" y="2710474"/>
                  <a:pt x="9886290" y="2553894"/>
                  <a:pt x="10040191" y="2389286"/>
                </a:cubicBezTo>
                <a:cubicBezTo>
                  <a:pt x="10004504" y="2351814"/>
                  <a:pt x="9969263" y="2386610"/>
                  <a:pt x="9939374" y="2373227"/>
                </a:cubicBezTo>
                <a:cubicBezTo>
                  <a:pt x="9940713" y="2364304"/>
                  <a:pt x="9938036" y="2351368"/>
                  <a:pt x="9943389" y="2347353"/>
                </a:cubicBezTo>
                <a:cubicBezTo>
                  <a:pt x="10058482" y="2257688"/>
                  <a:pt x="10059820" y="2255458"/>
                  <a:pt x="9937144" y="2189436"/>
                </a:cubicBezTo>
                <a:cubicBezTo>
                  <a:pt x="9894319" y="2166240"/>
                  <a:pt x="9897888" y="2145719"/>
                  <a:pt x="9920638" y="2116723"/>
                </a:cubicBezTo>
                <a:cubicBezTo>
                  <a:pt x="9936698" y="2096202"/>
                  <a:pt x="9956772" y="2078359"/>
                  <a:pt x="9947404" y="2033304"/>
                </a:cubicBezTo>
                <a:cubicBezTo>
                  <a:pt x="9880044" y="2090850"/>
                  <a:pt x="9554842" y="2188098"/>
                  <a:pt x="9497296" y="2182299"/>
                </a:cubicBezTo>
                <a:cubicBezTo>
                  <a:pt x="9432613" y="2175607"/>
                  <a:pt x="9211796" y="2195682"/>
                  <a:pt x="9144883" y="2211295"/>
                </a:cubicBezTo>
                <a:cubicBezTo>
                  <a:pt x="9148451" y="2208172"/>
                  <a:pt x="9152020" y="2205050"/>
                  <a:pt x="9155589" y="2201927"/>
                </a:cubicBezTo>
                <a:cubicBezTo>
                  <a:pt x="9219380" y="2140366"/>
                  <a:pt x="9284064" y="2078804"/>
                  <a:pt x="9322428" y="1998954"/>
                </a:cubicBezTo>
                <a:cubicBezTo>
                  <a:pt x="9324212" y="1995831"/>
                  <a:pt x="9325104" y="1993155"/>
                  <a:pt x="9329119" y="1994047"/>
                </a:cubicBezTo>
                <a:cubicBezTo>
                  <a:pt x="9364360" y="2003415"/>
                  <a:pt x="9359900" y="1980218"/>
                  <a:pt x="9360345" y="1961483"/>
                </a:cubicBezTo>
                <a:cubicBezTo>
                  <a:pt x="9360791" y="1942301"/>
                  <a:pt x="9366590" y="1927134"/>
                  <a:pt x="9392465" y="1928918"/>
                </a:cubicBezTo>
                <a:cubicBezTo>
                  <a:pt x="9393803" y="1928918"/>
                  <a:pt x="9395586" y="1928471"/>
                  <a:pt x="9397371" y="1928025"/>
                </a:cubicBezTo>
                <a:cubicBezTo>
                  <a:pt x="9409416" y="1924903"/>
                  <a:pt x="9447334" y="1874048"/>
                  <a:pt x="9441534" y="1864680"/>
                </a:cubicBezTo>
                <a:cubicBezTo>
                  <a:pt x="9428598" y="1844160"/>
                  <a:pt x="9441980" y="1833899"/>
                  <a:pt x="9453133" y="1821855"/>
                </a:cubicBezTo>
                <a:cubicBezTo>
                  <a:pt x="9468746" y="1805350"/>
                  <a:pt x="9484359" y="1789737"/>
                  <a:pt x="9500865" y="1774123"/>
                </a:cubicBezTo>
                <a:cubicBezTo>
                  <a:pt x="9516924" y="1758957"/>
                  <a:pt x="9533430" y="1744681"/>
                  <a:pt x="9549935" y="1729961"/>
                </a:cubicBezTo>
                <a:cubicBezTo>
                  <a:pt x="9589192" y="1715239"/>
                  <a:pt x="9628893" y="1702302"/>
                  <a:pt x="9670381" y="1692042"/>
                </a:cubicBezTo>
                <a:cubicBezTo>
                  <a:pt x="9701161" y="1684013"/>
                  <a:pt x="9735511" y="1673752"/>
                  <a:pt x="9750231" y="1622006"/>
                </a:cubicBezTo>
                <a:cubicBezTo>
                  <a:pt x="9717666" y="1627805"/>
                  <a:pt x="9685101" y="1634942"/>
                  <a:pt x="9652537" y="1642080"/>
                </a:cubicBezTo>
                <a:cubicBezTo>
                  <a:pt x="9682871" y="1616207"/>
                  <a:pt x="9712314" y="1590333"/>
                  <a:pt x="9740417" y="1563121"/>
                </a:cubicBezTo>
                <a:cubicBezTo>
                  <a:pt x="9763614" y="1540370"/>
                  <a:pt x="9782350" y="1514943"/>
                  <a:pt x="9789041" y="1483271"/>
                </a:cubicBezTo>
                <a:cubicBezTo>
                  <a:pt x="9790825" y="1475241"/>
                  <a:pt x="9792164" y="1466765"/>
                  <a:pt x="9783687" y="1460966"/>
                </a:cubicBezTo>
                <a:cubicBezTo>
                  <a:pt x="9774320" y="1454275"/>
                  <a:pt x="9767183" y="1459628"/>
                  <a:pt x="9760491" y="1464534"/>
                </a:cubicBezTo>
                <a:cubicBezTo>
                  <a:pt x="9732833" y="1484608"/>
                  <a:pt x="9704730" y="1504237"/>
                  <a:pt x="9677518" y="1524757"/>
                </a:cubicBezTo>
                <a:cubicBezTo>
                  <a:pt x="9641385" y="1551968"/>
                  <a:pt x="9605696" y="1579627"/>
                  <a:pt x="9570010" y="1606839"/>
                </a:cubicBezTo>
                <a:cubicBezTo>
                  <a:pt x="9619525" y="1551077"/>
                  <a:pt x="9674395" y="1501114"/>
                  <a:pt x="9733726" y="1455166"/>
                </a:cubicBezTo>
                <a:cubicBezTo>
                  <a:pt x="9776551" y="1421710"/>
                  <a:pt x="9819376" y="1388253"/>
                  <a:pt x="9851495" y="1345427"/>
                </a:cubicBezTo>
                <a:cubicBezTo>
                  <a:pt x="9867999" y="1324015"/>
                  <a:pt x="9875583" y="1299926"/>
                  <a:pt x="9876922" y="1273161"/>
                </a:cubicBezTo>
                <a:cubicBezTo>
                  <a:pt x="9876922" y="1266023"/>
                  <a:pt x="9876029" y="1257993"/>
                  <a:pt x="9866661" y="1254870"/>
                </a:cubicBezTo>
                <a:cubicBezTo>
                  <a:pt x="9857294" y="1252194"/>
                  <a:pt x="9851940" y="1257993"/>
                  <a:pt x="9848372" y="1264238"/>
                </a:cubicBezTo>
                <a:cubicBezTo>
                  <a:pt x="9844357" y="1271376"/>
                  <a:pt x="9839449" y="1277175"/>
                  <a:pt x="9832313" y="1281636"/>
                </a:cubicBezTo>
                <a:cubicBezTo>
                  <a:pt x="9769859" y="1322677"/>
                  <a:pt x="9715436" y="1371747"/>
                  <a:pt x="9659674" y="1419479"/>
                </a:cubicBezTo>
                <a:cubicBezTo>
                  <a:pt x="9579824" y="1487731"/>
                  <a:pt x="9501311" y="1557322"/>
                  <a:pt x="9405847" y="1608623"/>
                </a:cubicBezTo>
                <a:cubicBezTo>
                  <a:pt x="9369714" y="1627805"/>
                  <a:pt x="9332242" y="1644310"/>
                  <a:pt x="9303246" y="1646987"/>
                </a:cubicBezTo>
                <a:cubicBezTo>
                  <a:pt x="9406293" y="1566690"/>
                  <a:pt x="9503095" y="1482825"/>
                  <a:pt x="9589192" y="1389145"/>
                </a:cubicBezTo>
                <a:cubicBezTo>
                  <a:pt x="9676180" y="1294573"/>
                  <a:pt x="9751570" y="1193756"/>
                  <a:pt x="9803762" y="1078218"/>
                </a:cubicBezTo>
                <a:cubicBezTo>
                  <a:pt x="9809116" y="1066174"/>
                  <a:pt x="9812238" y="1054575"/>
                  <a:pt x="9830974" y="1055913"/>
                </a:cubicBezTo>
                <a:cubicBezTo>
                  <a:pt x="9839449" y="1056360"/>
                  <a:pt x="9842126" y="1049222"/>
                  <a:pt x="9839896" y="1042084"/>
                </a:cubicBezTo>
                <a:cubicBezTo>
                  <a:pt x="9825621" y="991230"/>
                  <a:pt x="9851940" y="958665"/>
                  <a:pt x="9893427" y="933683"/>
                </a:cubicBezTo>
                <a:cubicBezTo>
                  <a:pt x="9906364" y="925654"/>
                  <a:pt x="9907256" y="918070"/>
                  <a:pt x="9897441" y="906472"/>
                </a:cubicBezTo>
                <a:cubicBezTo>
                  <a:pt x="9884058" y="890413"/>
                  <a:pt x="9885397" y="873015"/>
                  <a:pt x="9892535" y="856509"/>
                </a:cubicBezTo>
                <a:cubicBezTo>
                  <a:pt x="9896550" y="846249"/>
                  <a:pt x="9901903" y="836436"/>
                  <a:pt x="9906364" y="826622"/>
                </a:cubicBezTo>
                <a:cubicBezTo>
                  <a:pt x="9909487" y="820375"/>
                  <a:pt x="9914839" y="813685"/>
                  <a:pt x="9906809" y="806993"/>
                </a:cubicBezTo>
                <a:cubicBezTo>
                  <a:pt x="9899226" y="801193"/>
                  <a:pt x="9891642" y="804762"/>
                  <a:pt x="9884505" y="807440"/>
                </a:cubicBezTo>
                <a:cubicBezTo>
                  <a:pt x="9850156" y="819484"/>
                  <a:pt x="9830082" y="842235"/>
                  <a:pt x="9821160" y="874800"/>
                </a:cubicBezTo>
                <a:cubicBezTo>
                  <a:pt x="9814468" y="898888"/>
                  <a:pt x="9807331" y="900227"/>
                  <a:pt x="9787256" y="881491"/>
                </a:cubicBezTo>
                <a:cubicBezTo>
                  <a:pt x="9772090" y="867216"/>
                  <a:pt x="9758707" y="868554"/>
                  <a:pt x="9746216" y="880152"/>
                </a:cubicBezTo>
                <a:cubicBezTo>
                  <a:pt x="9739525" y="885951"/>
                  <a:pt x="9735511" y="893981"/>
                  <a:pt x="9730603" y="901118"/>
                </a:cubicBezTo>
                <a:cubicBezTo>
                  <a:pt x="9706067" y="938144"/>
                  <a:pt x="9680195" y="974278"/>
                  <a:pt x="9640046" y="998813"/>
                </a:cubicBezTo>
                <a:cubicBezTo>
                  <a:pt x="9622202" y="1009966"/>
                  <a:pt x="9603020" y="1018887"/>
                  <a:pt x="9575363" y="1010412"/>
                </a:cubicBezTo>
                <a:cubicBezTo>
                  <a:pt x="9592761" y="1000151"/>
                  <a:pt x="9610158" y="998813"/>
                  <a:pt x="9626217" y="994352"/>
                </a:cubicBezTo>
                <a:cubicBezTo>
                  <a:pt x="9642276" y="989891"/>
                  <a:pt x="9650753" y="982753"/>
                  <a:pt x="9638707" y="966694"/>
                </a:cubicBezTo>
                <a:cubicBezTo>
                  <a:pt x="9632016" y="957773"/>
                  <a:pt x="9632462" y="950189"/>
                  <a:pt x="9638707" y="942606"/>
                </a:cubicBezTo>
                <a:cubicBezTo>
                  <a:pt x="9658782" y="918070"/>
                  <a:pt x="9668596" y="884167"/>
                  <a:pt x="9710975" y="881491"/>
                </a:cubicBezTo>
                <a:cubicBezTo>
                  <a:pt x="9713205" y="881491"/>
                  <a:pt x="9715436" y="879706"/>
                  <a:pt x="9717666" y="878367"/>
                </a:cubicBezTo>
                <a:cubicBezTo>
                  <a:pt x="9726142" y="873461"/>
                  <a:pt x="9735511" y="868108"/>
                  <a:pt x="9732387" y="856509"/>
                </a:cubicBezTo>
                <a:cubicBezTo>
                  <a:pt x="9728818" y="844911"/>
                  <a:pt x="9717220" y="842235"/>
                  <a:pt x="9706960" y="840896"/>
                </a:cubicBezTo>
                <a:cubicBezTo>
                  <a:pt x="9680640" y="837773"/>
                  <a:pt x="9660120" y="848926"/>
                  <a:pt x="9640492" y="861417"/>
                </a:cubicBezTo>
                <a:cubicBezTo>
                  <a:pt x="9592761" y="892197"/>
                  <a:pt x="9553504" y="931453"/>
                  <a:pt x="9512463" y="968925"/>
                </a:cubicBezTo>
                <a:cubicBezTo>
                  <a:pt x="9450902" y="1025132"/>
                  <a:pt x="9396925" y="1088923"/>
                  <a:pt x="9328673" y="1138886"/>
                </a:cubicBezTo>
                <a:cubicBezTo>
                  <a:pt x="9125701" y="1286989"/>
                  <a:pt x="8925851" y="1438662"/>
                  <a:pt x="8716634" y="1580073"/>
                </a:cubicBezTo>
                <a:cubicBezTo>
                  <a:pt x="8639459" y="1632266"/>
                  <a:pt x="8560501" y="1681782"/>
                  <a:pt x="8480649" y="1729961"/>
                </a:cubicBezTo>
                <a:cubicBezTo>
                  <a:pt x="8480204" y="1727283"/>
                  <a:pt x="8479758" y="1725499"/>
                  <a:pt x="8479312" y="1722377"/>
                </a:cubicBezTo>
                <a:cubicBezTo>
                  <a:pt x="8479312" y="1720147"/>
                  <a:pt x="8479312" y="1717469"/>
                  <a:pt x="8479312" y="1715239"/>
                </a:cubicBezTo>
                <a:cubicBezTo>
                  <a:pt x="8535965" y="1684013"/>
                  <a:pt x="8591727" y="1650555"/>
                  <a:pt x="8645704" y="1615314"/>
                </a:cubicBezTo>
                <a:cubicBezTo>
                  <a:pt x="8778194" y="1528326"/>
                  <a:pt x="8899531" y="1430631"/>
                  <a:pt x="9002133" y="1314647"/>
                </a:cubicBezTo>
                <a:cubicBezTo>
                  <a:pt x="9010609" y="1305280"/>
                  <a:pt x="9019977" y="1303048"/>
                  <a:pt x="9033805" y="1305280"/>
                </a:cubicBezTo>
                <a:cubicBezTo>
                  <a:pt x="9078415" y="1312863"/>
                  <a:pt x="9092243" y="1299481"/>
                  <a:pt x="9083322" y="1259778"/>
                </a:cubicBezTo>
                <a:cubicBezTo>
                  <a:pt x="9081092" y="1249964"/>
                  <a:pt x="9080645" y="1241934"/>
                  <a:pt x="9088228" y="1233458"/>
                </a:cubicBezTo>
                <a:cubicBezTo>
                  <a:pt x="9122132" y="1195541"/>
                  <a:pt x="9157819" y="1158961"/>
                  <a:pt x="9196629" y="1124611"/>
                </a:cubicBezTo>
                <a:cubicBezTo>
                  <a:pt x="9268451" y="1061266"/>
                  <a:pt x="9345625" y="1002828"/>
                  <a:pt x="9412538" y="935022"/>
                </a:cubicBezTo>
                <a:cubicBezTo>
                  <a:pt x="9432166" y="914501"/>
                  <a:pt x="9446888" y="891304"/>
                  <a:pt x="9455363" y="864985"/>
                </a:cubicBezTo>
                <a:cubicBezTo>
                  <a:pt x="9458040" y="856063"/>
                  <a:pt x="9459378" y="844911"/>
                  <a:pt x="9448672" y="838220"/>
                </a:cubicBezTo>
                <a:cubicBezTo>
                  <a:pt x="9438412" y="831528"/>
                  <a:pt x="9430829" y="839112"/>
                  <a:pt x="9423691" y="844465"/>
                </a:cubicBezTo>
                <a:cubicBezTo>
                  <a:pt x="9393803" y="866323"/>
                  <a:pt x="9363468" y="888628"/>
                  <a:pt x="9333580" y="910932"/>
                </a:cubicBezTo>
                <a:cubicBezTo>
                  <a:pt x="9303246" y="933238"/>
                  <a:pt x="9273357" y="956434"/>
                  <a:pt x="9241685" y="980077"/>
                </a:cubicBezTo>
                <a:cubicBezTo>
                  <a:pt x="9239455" y="969817"/>
                  <a:pt x="9246146" y="967587"/>
                  <a:pt x="9249715" y="964018"/>
                </a:cubicBezTo>
                <a:cubicBezTo>
                  <a:pt x="9300123" y="913610"/>
                  <a:pt x="9355439" y="867662"/>
                  <a:pt x="9412538" y="823499"/>
                </a:cubicBezTo>
                <a:cubicBezTo>
                  <a:pt x="9456702" y="789149"/>
                  <a:pt x="9499526" y="753015"/>
                  <a:pt x="9528522" y="706176"/>
                </a:cubicBezTo>
                <a:cubicBezTo>
                  <a:pt x="9539675" y="687886"/>
                  <a:pt x="9545474" y="668704"/>
                  <a:pt x="9542798" y="647292"/>
                </a:cubicBezTo>
                <a:cubicBezTo>
                  <a:pt x="9541905" y="640600"/>
                  <a:pt x="9541014" y="633909"/>
                  <a:pt x="9532091" y="631679"/>
                </a:cubicBezTo>
                <a:cubicBezTo>
                  <a:pt x="9524953" y="629894"/>
                  <a:pt x="9520493" y="633909"/>
                  <a:pt x="9516924" y="638370"/>
                </a:cubicBezTo>
                <a:cubicBezTo>
                  <a:pt x="9510679" y="646399"/>
                  <a:pt x="9504434" y="654429"/>
                  <a:pt x="9495512" y="660675"/>
                </a:cubicBezTo>
                <a:cubicBezTo>
                  <a:pt x="9441980" y="698146"/>
                  <a:pt x="9392019" y="739187"/>
                  <a:pt x="9343394" y="781565"/>
                </a:cubicBezTo>
                <a:cubicBezTo>
                  <a:pt x="9263543" y="850710"/>
                  <a:pt x="9184585" y="921193"/>
                  <a:pt x="9090906" y="975617"/>
                </a:cubicBezTo>
                <a:cubicBezTo>
                  <a:pt x="9055664" y="996136"/>
                  <a:pt x="9019084" y="1014427"/>
                  <a:pt x="8976705" y="1023348"/>
                </a:cubicBezTo>
                <a:cubicBezTo>
                  <a:pt x="8978044" y="1018887"/>
                  <a:pt x="8980721" y="1016211"/>
                  <a:pt x="8983397" y="1013981"/>
                </a:cubicBezTo>
                <a:cubicBezTo>
                  <a:pt x="9073061" y="941713"/>
                  <a:pt x="9159604" y="867216"/>
                  <a:pt x="9238116" y="784688"/>
                </a:cubicBezTo>
                <a:cubicBezTo>
                  <a:pt x="9334918" y="682979"/>
                  <a:pt x="9417446" y="572348"/>
                  <a:pt x="9474545" y="446103"/>
                </a:cubicBezTo>
                <a:cubicBezTo>
                  <a:pt x="9477222" y="440751"/>
                  <a:pt x="9479007" y="435843"/>
                  <a:pt x="9486143" y="435843"/>
                </a:cubicBezTo>
                <a:cubicBezTo>
                  <a:pt x="9504434" y="436289"/>
                  <a:pt x="9506218" y="427368"/>
                  <a:pt x="9503541" y="412646"/>
                </a:cubicBezTo>
                <a:cubicBezTo>
                  <a:pt x="9496404" y="376512"/>
                  <a:pt x="9508449" y="346179"/>
                  <a:pt x="9539229" y="325658"/>
                </a:cubicBezTo>
                <a:cubicBezTo>
                  <a:pt x="9561533" y="310491"/>
                  <a:pt x="9580269" y="297108"/>
                  <a:pt x="9554396" y="268558"/>
                </a:cubicBezTo>
                <a:cubicBezTo>
                  <a:pt x="9548150" y="261867"/>
                  <a:pt x="9550382" y="252053"/>
                  <a:pt x="9552612" y="243131"/>
                </a:cubicBezTo>
                <a:cubicBezTo>
                  <a:pt x="9555734" y="229748"/>
                  <a:pt x="9562872" y="219042"/>
                  <a:pt x="9570901" y="207890"/>
                </a:cubicBezTo>
                <a:cubicBezTo>
                  <a:pt x="9575363" y="201645"/>
                  <a:pt x="9580715" y="193168"/>
                  <a:pt x="9574470" y="186031"/>
                </a:cubicBezTo>
                <a:cubicBezTo>
                  <a:pt x="9570901" y="181793"/>
                  <a:pt x="9566775" y="181124"/>
                  <a:pt x="9562593" y="181849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Afbeelding 2" descr="Afbeelding met Lettertype, wit, Graphics, logo&#10;&#10;Door AI gegenereerde inhoud is mogelijk onjuist.">
            <a:extLst>
              <a:ext uri="{FF2B5EF4-FFF2-40B4-BE49-F238E27FC236}">
                <a16:creationId xmlns:a16="http://schemas.microsoft.com/office/drawing/2014/main" id="{DF5D54A2-7656-2DC0-D426-0249DED7CD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399" y="2156497"/>
            <a:ext cx="5029202" cy="2775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1379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34259E-BB95-D25B-81D1-85F81D3959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C6B298B9-AA3F-4E48-9ADE-DD1A49F40A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8A6362C-DAA2-46F0-8F9D-238EA1E6FD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998728 w 12192000"/>
              <a:gd name="connsiteY0" fmla="*/ 3612739 h 6858000"/>
              <a:gd name="connsiteX1" fmla="*/ 2014976 w 12192000"/>
              <a:gd name="connsiteY1" fmla="*/ 3645485 h 6858000"/>
              <a:gd name="connsiteX2" fmla="*/ 1987764 w 12192000"/>
              <a:gd name="connsiteY2" fmla="*/ 3715075 h 6858000"/>
              <a:gd name="connsiteX3" fmla="*/ 1970583 w 12192000"/>
              <a:gd name="connsiteY3" fmla="*/ 3648007 h 6858000"/>
              <a:gd name="connsiteX4" fmla="*/ 1968718 w 12192000"/>
              <a:gd name="connsiteY4" fmla="*/ 3632235 h 6858000"/>
              <a:gd name="connsiteX5" fmla="*/ 1979288 w 12192000"/>
              <a:gd name="connsiteY5" fmla="*/ 3624964 h 6858000"/>
              <a:gd name="connsiteX6" fmla="*/ 1998728 w 12192000"/>
              <a:gd name="connsiteY6" fmla="*/ 3612739 h 6858000"/>
              <a:gd name="connsiteX7" fmla="*/ 1955875 w 12192000"/>
              <a:gd name="connsiteY7" fmla="*/ 3516632 h 6858000"/>
              <a:gd name="connsiteX8" fmla="*/ 1956461 w 12192000"/>
              <a:gd name="connsiteY8" fmla="*/ 3521046 h 6858000"/>
              <a:gd name="connsiteX9" fmla="*/ 1965292 w 12192000"/>
              <a:gd name="connsiteY9" fmla="*/ 3603273 h 6858000"/>
              <a:gd name="connsiteX10" fmla="*/ 1968718 w 12192000"/>
              <a:gd name="connsiteY10" fmla="*/ 3632235 h 6858000"/>
              <a:gd name="connsiteX11" fmla="*/ 1963908 w 12192000"/>
              <a:gd name="connsiteY11" fmla="*/ 3635544 h 6858000"/>
              <a:gd name="connsiteX12" fmla="*/ 1955653 w 12192000"/>
              <a:gd name="connsiteY12" fmla="*/ 3635212 h 6858000"/>
              <a:gd name="connsiteX13" fmla="*/ 1954172 w 12192000"/>
              <a:gd name="connsiteY13" fmla="*/ 3607075 h 6858000"/>
              <a:gd name="connsiteX14" fmla="*/ 1951958 w 12192000"/>
              <a:gd name="connsiteY14" fmla="*/ 3553088 h 6858000"/>
              <a:gd name="connsiteX15" fmla="*/ 1951483 w 12192000"/>
              <a:gd name="connsiteY15" fmla="*/ 3534997 h 6858000"/>
              <a:gd name="connsiteX16" fmla="*/ 9184139 w 12192000"/>
              <a:gd name="connsiteY16" fmla="*/ 1751373 h 6858000"/>
              <a:gd name="connsiteX17" fmla="*/ 9188600 w 12192000"/>
              <a:gd name="connsiteY17" fmla="*/ 1756725 h 6858000"/>
              <a:gd name="connsiteX18" fmla="*/ 9161388 w 12192000"/>
              <a:gd name="connsiteY18" fmla="*/ 1779476 h 6858000"/>
              <a:gd name="connsiteX19" fmla="*/ 9129269 w 12192000"/>
              <a:gd name="connsiteY19" fmla="*/ 1788844 h 6858000"/>
              <a:gd name="connsiteX20" fmla="*/ 9184139 w 12192000"/>
              <a:gd name="connsiteY20" fmla="*/ 1751373 h 6858000"/>
              <a:gd name="connsiteX21" fmla="*/ 8855814 w 12192000"/>
              <a:gd name="connsiteY21" fmla="*/ 1125503 h 6858000"/>
              <a:gd name="connsiteX22" fmla="*/ 8531505 w 12192000"/>
              <a:gd name="connsiteY22" fmla="*/ 1356134 h 6858000"/>
              <a:gd name="connsiteX23" fmla="*/ 8526597 w 12192000"/>
              <a:gd name="connsiteY23" fmla="*/ 1350781 h 6858000"/>
              <a:gd name="connsiteX24" fmla="*/ 8855814 w 12192000"/>
              <a:gd name="connsiteY24" fmla="*/ 1125503 h 6858000"/>
              <a:gd name="connsiteX25" fmla="*/ 3255597 w 12192000"/>
              <a:gd name="connsiteY25" fmla="*/ 1016302 h 6858000"/>
              <a:gd name="connsiteX26" fmla="*/ 3252884 w 12192000"/>
              <a:gd name="connsiteY26" fmla="*/ 1018887 h 6858000"/>
              <a:gd name="connsiteX27" fmla="*/ 3250417 w 12192000"/>
              <a:gd name="connsiteY27" fmla="*/ 1017988 h 6858000"/>
              <a:gd name="connsiteX28" fmla="*/ 9562593 w 12192000"/>
              <a:gd name="connsiteY28" fmla="*/ 181849 h 6858000"/>
              <a:gd name="connsiteX29" fmla="*/ 9550382 w 12192000"/>
              <a:gd name="connsiteY29" fmla="*/ 186031 h 6858000"/>
              <a:gd name="connsiteX30" fmla="*/ 9486143 w 12192000"/>
              <a:gd name="connsiteY30" fmla="*/ 255175 h 6858000"/>
              <a:gd name="connsiteX31" fmla="*/ 9454471 w 12192000"/>
              <a:gd name="connsiteY31" fmla="*/ 262313 h 6858000"/>
              <a:gd name="connsiteX32" fmla="*/ 9405847 w 12192000"/>
              <a:gd name="connsiteY32" fmla="*/ 265436 h 6858000"/>
              <a:gd name="connsiteX33" fmla="*/ 9374174 w 12192000"/>
              <a:gd name="connsiteY33" fmla="*/ 312721 h 6858000"/>
              <a:gd name="connsiteX34" fmla="*/ 9235886 w 12192000"/>
              <a:gd name="connsiteY34" fmla="*/ 393018 h 6858000"/>
              <a:gd name="connsiteX35" fmla="*/ 9293432 w 12192000"/>
              <a:gd name="connsiteY35" fmla="*/ 372945 h 6858000"/>
              <a:gd name="connsiteX36" fmla="*/ 9306368 w 12192000"/>
              <a:gd name="connsiteY36" fmla="*/ 349747 h 6858000"/>
              <a:gd name="connsiteX37" fmla="*/ 9308153 w 12192000"/>
              <a:gd name="connsiteY37" fmla="*/ 316736 h 6858000"/>
              <a:gd name="connsiteX38" fmla="*/ 9376406 w 12192000"/>
              <a:gd name="connsiteY38" fmla="*/ 260083 h 6858000"/>
              <a:gd name="connsiteX39" fmla="*/ 9391126 w 12192000"/>
              <a:gd name="connsiteY39" fmla="*/ 251160 h 6858000"/>
              <a:gd name="connsiteX40" fmla="*/ 9399602 w 12192000"/>
              <a:gd name="connsiteY40" fmla="*/ 233317 h 6858000"/>
              <a:gd name="connsiteX41" fmla="*/ 9381312 w 12192000"/>
              <a:gd name="connsiteY41" fmla="*/ 220380 h 6858000"/>
              <a:gd name="connsiteX42" fmla="*/ 9358115 w 12192000"/>
              <a:gd name="connsiteY42" fmla="*/ 219934 h 6858000"/>
              <a:gd name="connsiteX43" fmla="*/ 9277818 w 12192000"/>
              <a:gd name="connsiteY43" fmla="*/ 261867 h 6858000"/>
              <a:gd name="connsiteX44" fmla="*/ 9050311 w 12192000"/>
              <a:gd name="connsiteY44" fmla="*/ 470639 h 6858000"/>
              <a:gd name="connsiteX45" fmla="*/ 8804067 w 12192000"/>
              <a:gd name="connsiteY45" fmla="*/ 657552 h 6858000"/>
              <a:gd name="connsiteX46" fmla="*/ 8216563 w 12192000"/>
              <a:gd name="connsiteY46" fmla="*/ 1067511 h 6858000"/>
              <a:gd name="connsiteX47" fmla="*/ 7204377 w 12192000"/>
              <a:gd name="connsiteY47" fmla="*/ 1356580 h 6858000"/>
              <a:gd name="connsiteX48" fmla="*/ 6221188 w 12192000"/>
              <a:gd name="connsiteY48" fmla="*/ 1405651 h 6858000"/>
              <a:gd name="connsiteX49" fmla="*/ 6081116 w 12192000"/>
              <a:gd name="connsiteY49" fmla="*/ 1413234 h 6858000"/>
              <a:gd name="connsiteX50" fmla="*/ 3680242 w 12192000"/>
              <a:gd name="connsiteY50" fmla="*/ 1085356 h 6858000"/>
              <a:gd name="connsiteX51" fmla="*/ 3335857 w 12192000"/>
              <a:gd name="connsiteY51" fmla="*/ 981416 h 6858000"/>
              <a:gd name="connsiteX52" fmla="*/ 3277977 w 12192000"/>
              <a:gd name="connsiteY52" fmla="*/ 1009017 h 6858000"/>
              <a:gd name="connsiteX53" fmla="*/ 3255597 w 12192000"/>
              <a:gd name="connsiteY53" fmla="*/ 1016302 h 6858000"/>
              <a:gd name="connsiteX54" fmla="*/ 3260022 w 12192000"/>
              <a:gd name="connsiteY54" fmla="*/ 1012084 h 6858000"/>
              <a:gd name="connsiteX55" fmla="*/ 3260468 w 12192000"/>
              <a:gd name="connsiteY55" fmla="*/ 1000598 h 6858000"/>
              <a:gd name="connsiteX56" fmla="*/ 3226565 w 12192000"/>
              <a:gd name="connsiteY56" fmla="*/ 956880 h 6858000"/>
              <a:gd name="connsiteX57" fmla="*/ 3162773 w 12192000"/>
              <a:gd name="connsiteY57" fmla="*/ 937252 h 6858000"/>
              <a:gd name="connsiteX58" fmla="*/ 3131101 w 12192000"/>
              <a:gd name="connsiteY58" fmla="*/ 953757 h 6858000"/>
              <a:gd name="connsiteX59" fmla="*/ 3089615 w 12192000"/>
              <a:gd name="connsiteY59" fmla="*/ 972493 h 6858000"/>
              <a:gd name="connsiteX60" fmla="*/ 2893779 w 12192000"/>
              <a:gd name="connsiteY60" fmla="*/ 842681 h 6858000"/>
              <a:gd name="connsiteX61" fmla="*/ 2759952 w 12192000"/>
              <a:gd name="connsiteY61" fmla="*/ 749000 h 6858000"/>
              <a:gd name="connsiteX62" fmla="*/ 2733632 w 12192000"/>
              <a:gd name="connsiteY62" fmla="*/ 739187 h 6858000"/>
              <a:gd name="connsiteX63" fmla="*/ 2723372 w 12192000"/>
              <a:gd name="connsiteY63" fmla="*/ 765506 h 6858000"/>
              <a:gd name="connsiteX64" fmla="*/ 2748353 w 12192000"/>
              <a:gd name="connsiteY64" fmla="*/ 806101 h 6858000"/>
              <a:gd name="connsiteX65" fmla="*/ 2710882 w 12192000"/>
              <a:gd name="connsiteY65" fmla="*/ 890859 h 6858000"/>
              <a:gd name="connsiteX66" fmla="*/ 2532890 w 12192000"/>
              <a:gd name="connsiteY66" fmla="*/ 894873 h 6858000"/>
              <a:gd name="connsiteX67" fmla="*/ 2513708 w 12192000"/>
              <a:gd name="connsiteY67" fmla="*/ 921639 h 6858000"/>
              <a:gd name="connsiteX68" fmla="*/ 2511032 w 12192000"/>
              <a:gd name="connsiteY68" fmla="*/ 1038515 h 6858000"/>
              <a:gd name="connsiteX69" fmla="*/ 2503448 w 12192000"/>
              <a:gd name="connsiteY69" fmla="*/ 1067511 h 6858000"/>
              <a:gd name="connsiteX70" fmla="*/ 2485157 w 12192000"/>
              <a:gd name="connsiteY70" fmla="*/ 1194648 h 6858000"/>
              <a:gd name="connsiteX71" fmla="*/ 2394602 w 12192000"/>
              <a:gd name="connsiteY71" fmla="*/ 1391375 h 6858000"/>
              <a:gd name="connsiteX72" fmla="*/ 2298245 w 12192000"/>
              <a:gd name="connsiteY72" fmla="*/ 1511374 h 6858000"/>
              <a:gd name="connsiteX73" fmla="*/ 2286201 w 12192000"/>
              <a:gd name="connsiteY73" fmla="*/ 1543493 h 6858000"/>
              <a:gd name="connsiteX74" fmla="*/ 2264789 w 12192000"/>
              <a:gd name="connsiteY74" fmla="*/ 1668400 h 6858000"/>
              <a:gd name="connsiteX75" fmla="*/ 2274156 w 12192000"/>
              <a:gd name="connsiteY75" fmla="*/ 1693827 h 6858000"/>
              <a:gd name="connsiteX76" fmla="*/ 2316535 w 12192000"/>
              <a:gd name="connsiteY76" fmla="*/ 1723714 h 6858000"/>
              <a:gd name="connsiteX77" fmla="*/ 2352223 w 12192000"/>
              <a:gd name="connsiteY77" fmla="*/ 1797320 h 6858000"/>
              <a:gd name="connsiteX78" fmla="*/ 2420922 w 12192000"/>
              <a:gd name="connsiteY78" fmla="*/ 1903044 h 6858000"/>
              <a:gd name="connsiteX79" fmla="*/ 2454378 w 12192000"/>
              <a:gd name="connsiteY79" fmla="*/ 1932933 h 6858000"/>
              <a:gd name="connsiteX80" fmla="*/ 2429397 w 12192000"/>
              <a:gd name="connsiteY80" fmla="*/ 1955683 h 6858000"/>
              <a:gd name="connsiteX81" fmla="*/ 2345531 w 12192000"/>
              <a:gd name="connsiteY81" fmla="*/ 2099325 h 6858000"/>
              <a:gd name="connsiteX82" fmla="*/ 2471776 w 12192000"/>
              <a:gd name="connsiteY82" fmla="*/ 2249659 h 6858000"/>
              <a:gd name="connsiteX83" fmla="*/ 2536904 w 12192000"/>
              <a:gd name="connsiteY83" fmla="*/ 2293822 h 6858000"/>
              <a:gd name="connsiteX84" fmla="*/ 2411552 w 12192000"/>
              <a:gd name="connsiteY84" fmla="*/ 2308990 h 6858000"/>
              <a:gd name="connsiteX85" fmla="*/ 2367836 w 12192000"/>
              <a:gd name="connsiteY85" fmla="*/ 2371888 h 6858000"/>
              <a:gd name="connsiteX86" fmla="*/ 2348654 w 12192000"/>
              <a:gd name="connsiteY86" fmla="*/ 2403561 h 6858000"/>
              <a:gd name="connsiteX87" fmla="*/ 2230439 w 12192000"/>
              <a:gd name="connsiteY87" fmla="*/ 2599842 h 6858000"/>
              <a:gd name="connsiteX88" fmla="*/ 2250067 w 12192000"/>
              <a:gd name="connsiteY88" fmla="*/ 2654712 h 6858000"/>
              <a:gd name="connsiteX89" fmla="*/ 2447240 w 12192000"/>
              <a:gd name="connsiteY89" fmla="*/ 2920137 h 6858000"/>
              <a:gd name="connsiteX90" fmla="*/ 2237577 w 12192000"/>
              <a:gd name="connsiteY90" fmla="*/ 2994189 h 6858000"/>
              <a:gd name="connsiteX91" fmla="*/ 2225086 w 12192000"/>
              <a:gd name="connsiteY91" fmla="*/ 3119541 h 6858000"/>
              <a:gd name="connsiteX92" fmla="*/ 2118023 w 12192000"/>
              <a:gd name="connsiteY92" fmla="*/ 3260060 h 6858000"/>
              <a:gd name="connsiteX93" fmla="*/ 1964679 w 12192000"/>
              <a:gd name="connsiteY93" fmla="*/ 3479817 h 6858000"/>
              <a:gd name="connsiteX94" fmla="*/ 1955875 w 12192000"/>
              <a:gd name="connsiteY94" fmla="*/ 3516632 h 6858000"/>
              <a:gd name="connsiteX95" fmla="*/ 1953287 w 12192000"/>
              <a:gd name="connsiteY95" fmla="*/ 3497155 h 6858000"/>
              <a:gd name="connsiteX96" fmla="*/ 1951185 w 12192000"/>
              <a:gd name="connsiteY96" fmla="*/ 3493814 h 6858000"/>
              <a:gd name="connsiteX97" fmla="*/ 1950905 w 12192000"/>
              <a:gd name="connsiteY97" fmla="*/ 3512985 h 6858000"/>
              <a:gd name="connsiteX98" fmla="*/ 1951483 w 12192000"/>
              <a:gd name="connsiteY98" fmla="*/ 3534997 h 6858000"/>
              <a:gd name="connsiteX99" fmla="*/ 1947593 w 12192000"/>
              <a:gd name="connsiteY99" fmla="*/ 3551262 h 6858000"/>
              <a:gd name="connsiteX100" fmla="*/ 1952901 w 12192000"/>
              <a:gd name="connsiteY100" fmla="*/ 3635101 h 6858000"/>
              <a:gd name="connsiteX101" fmla="*/ 1955653 w 12192000"/>
              <a:gd name="connsiteY101" fmla="*/ 3635212 h 6858000"/>
              <a:gd name="connsiteX102" fmla="*/ 1957374 w 12192000"/>
              <a:gd name="connsiteY102" fmla="*/ 3667901 h 6858000"/>
              <a:gd name="connsiteX103" fmla="*/ 1976612 w 12192000"/>
              <a:gd name="connsiteY103" fmla="*/ 3838643 h 6858000"/>
              <a:gd name="connsiteX104" fmla="*/ 2155495 w 12192000"/>
              <a:gd name="connsiteY104" fmla="*/ 4074180 h 6858000"/>
              <a:gd name="connsiteX105" fmla="*/ 2302706 w 12192000"/>
              <a:gd name="connsiteY105" fmla="*/ 4167860 h 6858000"/>
              <a:gd name="connsiteX106" fmla="*/ 2638168 w 12192000"/>
              <a:gd name="connsiteY106" fmla="*/ 4593433 h 6858000"/>
              <a:gd name="connsiteX107" fmla="*/ 2743893 w 12192000"/>
              <a:gd name="connsiteY107" fmla="*/ 4731276 h 6858000"/>
              <a:gd name="connsiteX108" fmla="*/ 2665826 w 12192000"/>
              <a:gd name="connsiteY108" fmla="*/ 4780346 h 6858000"/>
              <a:gd name="connsiteX109" fmla="*/ 2815268 w 12192000"/>
              <a:gd name="connsiteY109" fmla="*/ 4924880 h 6858000"/>
              <a:gd name="connsiteX110" fmla="*/ 2991474 w 12192000"/>
              <a:gd name="connsiteY110" fmla="*/ 5085474 h 6858000"/>
              <a:gd name="connsiteX111" fmla="*/ 6494644 w 12192000"/>
              <a:gd name="connsiteY111" fmla="*/ 6212306 h 6858000"/>
              <a:gd name="connsiteX112" fmla="*/ 8314257 w 12192000"/>
              <a:gd name="connsiteY112" fmla="*/ 5863906 h 6858000"/>
              <a:gd name="connsiteX113" fmla="*/ 8832618 w 12192000"/>
              <a:gd name="connsiteY113" fmla="*/ 5651566 h 6858000"/>
              <a:gd name="connsiteX114" fmla="*/ 9009270 w 12192000"/>
              <a:gd name="connsiteY114" fmla="*/ 5457516 h 6858000"/>
              <a:gd name="connsiteX115" fmla="*/ 9071277 w 12192000"/>
              <a:gd name="connsiteY115" fmla="*/ 5403093 h 6858000"/>
              <a:gd name="connsiteX116" fmla="*/ 9225625 w 12192000"/>
              <a:gd name="connsiteY116" fmla="*/ 5332164 h 6858000"/>
              <a:gd name="connsiteX117" fmla="*/ 9495066 w 12192000"/>
              <a:gd name="connsiteY117" fmla="*/ 5178707 h 6858000"/>
              <a:gd name="connsiteX118" fmla="*/ 9396033 w 12192000"/>
              <a:gd name="connsiteY118" fmla="*/ 5143912 h 6858000"/>
              <a:gd name="connsiteX119" fmla="*/ 9111425 w 12192000"/>
              <a:gd name="connsiteY119" fmla="*/ 5236700 h 6858000"/>
              <a:gd name="connsiteX120" fmla="*/ 8904438 w 12192000"/>
              <a:gd name="connsiteY120" fmla="*/ 5261234 h 6858000"/>
              <a:gd name="connsiteX121" fmla="*/ 9196183 w 12192000"/>
              <a:gd name="connsiteY121" fmla="*/ 5098857 h 6858000"/>
              <a:gd name="connsiteX122" fmla="*/ 9478560 w 12192000"/>
              <a:gd name="connsiteY122" fmla="*/ 4887855 h 6858000"/>
              <a:gd name="connsiteX123" fmla="*/ 9260867 w 12192000"/>
              <a:gd name="connsiteY123" fmla="*/ 4928449 h 6858000"/>
              <a:gd name="connsiteX124" fmla="*/ 9251499 w 12192000"/>
              <a:gd name="connsiteY124" fmla="*/ 4899899 h 6858000"/>
              <a:gd name="connsiteX125" fmla="*/ 9440197 w 12192000"/>
              <a:gd name="connsiteY125" fmla="*/ 4648749 h 6858000"/>
              <a:gd name="connsiteX126" fmla="*/ 9533430 w 12192000"/>
              <a:gd name="connsiteY126" fmla="*/ 4547485 h 6858000"/>
              <a:gd name="connsiteX127" fmla="*/ 9953203 w 12192000"/>
              <a:gd name="connsiteY127" fmla="*/ 4242804 h 6858000"/>
              <a:gd name="connsiteX128" fmla="*/ 9555288 w 12192000"/>
              <a:gd name="connsiteY128" fmla="*/ 4378862 h 6858000"/>
              <a:gd name="connsiteX129" fmla="*/ 9966586 w 12192000"/>
              <a:gd name="connsiteY129" fmla="*/ 4082655 h 6858000"/>
              <a:gd name="connsiteX130" fmla="*/ 10165990 w 12192000"/>
              <a:gd name="connsiteY130" fmla="*/ 3973363 h 6858000"/>
              <a:gd name="connsiteX131" fmla="*/ 10216399 w 12192000"/>
              <a:gd name="connsiteY131" fmla="*/ 3908679 h 6858000"/>
              <a:gd name="connsiteX132" fmla="*/ 10127626 w 12192000"/>
              <a:gd name="connsiteY132" fmla="*/ 3894850 h 6858000"/>
              <a:gd name="connsiteX133" fmla="*/ 9855955 w 12192000"/>
              <a:gd name="connsiteY133" fmla="*/ 3919832 h 6858000"/>
              <a:gd name="connsiteX134" fmla="*/ 10191863 w 12192000"/>
              <a:gd name="connsiteY134" fmla="*/ 3720428 h 6858000"/>
              <a:gd name="connsiteX135" fmla="*/ 9940267 w 12192000"/>
              <a:gd name="connsiteY135" fmla="*/ 3751209 h 6858000"/>
              <a:gd name="connsiteX136" fmla="*/ 9867999 w 12192000"/>
              <a:gd name="connsiteY136" fmla="*/ 3672696 h 6858000"/>
              <a:gd name="connsiteX137" fmla="*/ 9751124 w 12192000"/>
              <a:gd name="connsiteY137" fmla="*/ 3546005 h 6858000"/>
              <a:gd name="connsiteX138" fmla="*/ 9670381 w 12192000"/>
              <a:gd name="connsiteY138" fmla="*/ 3475523 h 6858000"/>
              <a:gd name="connsiteX139" fmla="*/ 9636477 w 12192000"/>
              <a:gd name="connsiteY139" fmla="*/ 3253369 h 6858000"/>
              <a:gd name="connsiteX140" fmla="*/ 9706514 w 12192000"/>
              <a:gd name="connsiteY140" fmla="*/ 3010694 h 6858000"/>
              <a:gd name="connsiteX141" fmla="*/ 9895211 w 12192000"/>
              <a:gd name="connsiteY141" fmla="*/ 2888019 h 6858000"/>
              <a:gd name="connsiteX142" fmla="*/ 9840788 w 12192000"/>
              <a:gd name="connsiteY142" fmla="*/ 2750175 h 6858000"/>
              <a:gd name="connsiteX143" fmla="*/ 9439750 w 12192000"/>
              <a:gd name="connsiteY143" fmla="*/ 2834041 h 6858000"/>
              <a:gd name="connsiteX144" fmla="*/ 10040191 w 12192000"/>
              <a:gd name="connsiteY144" fmla="*/ 2389286 h 6858000"/>
              <a:gd name="connsiteX145" fmla="*/ 9939374 w 12192000"/>
              <a:gd name="connsiteY145" fmla="*/ 2373227 h 6858000"/>
              <a:gd name="connsiteX146" fmla="*/ 9943389 w 12192000"/>
              <a:gd name="connsiteY146" fmla="*/ 2347353 h 6858000"/>
              <a:gd name="connsiteX147" fmla="*/ 9937144 w 12192000"/>
              <a:gd name="connsiteY147" fmla="*/ 2189436 h 6858000"/>
              <a:gd name="connsiteX148" fmla="*/ 9920638 w 12192000"/>
              <a:gd name="connsiteY148" fmla="*/ 2116723 h 6858000"/>
              <a:gd name="connsiteX149" fmla="*/ 9947404 w 12192000"/>
              <a:gd name="connsiteY149" fmla="*/ 2033304 h 6858000"/>
              <a:gd name="connsiteX150" fmla="*/ 9497296 w 12192000"/>
              <a:gd name="connsiteY150" fmla="*/ 2182299 h 6858000"/>
              <a:gd name="connsiteX151" fmla="*/ 9144883 w 12192000"/>
              <a:gd name="connsiteY151" fmla="*/ 2211295 h 6858000"/>
              <a:gd name="connsiteX152" fmla="*/ 9155589 w 12192000"/>
              <a:gd name="connsiteY152" fmla="*/ 2201927 h 6858000"/>
              <a:gd name="connsiteX153" fmla="*/ 9322428 w 12192000"/>
              <a:gd name="connsiteY153" fmla="*/ 1998954 h 6858000"/>
              <a:gd name="connsiteX154" fmla="*/ 9329119 w 12192000"/>
              <a:gd name="connsiteY154" fmla="*/ 1994047 h 6858000"/>
              <a:gd name="connsiteX155" fmla="*/ 9360345 w 12192000"/>
              <a:gd name="connsiteY155" fmla="*/ 1961483 h 6858000"/>
              <a:gd name="connsiteX156" fmla="*/ 9392465 w 12192000"/>
              <a:gd name="connsiteY156" fmla="*/ 1928918 h 6858000"/>
              <a:gd name="connsiteX157" fmla="*/ 9397371 w 12192000"/>
              <a:gd name="connsiteY157" fmla="*/ 1928025 h 6858000"/>
              <a:gd name="connsiteX158" fmla="*/ 9441534 w 12192000"/>
              <a:gd name="connsiteY158" fmla="*/ 1864680 h 6858000"/>
              <a:gd name="connsiteX159" fmla="*/ 9453133 w 12192000"/>
              <a:gd name="connsiteY159" fmla="*/ 1821855 h 6858000"/>
              <a:gd name="connsiteX160" fmla="*/ 9500865 w 12192000"/>
              <a:gd name="connsiteY160" fmla="*/ 1774123 h 6858000"/>
              <a:gd name="connsiteX161" fmla="*/ 9549935 w 12192000"/>
              <a:gd name="connsiteY161" fmla="*/ 1729961 h 6858000"/>
              <a:gd name="connsiteX162" fmla="*/ 9670381 w 12192000"/>
              <a:gd name="connsiteY162" fmla="*/ 1692042 h 6858000"/>
              <a:gd name="connsiteX163" fmla="*/ 9750231 w 12192000"/>
              <a:gd name="connsiteY163" fmla="*/ 1622006 h 6858000"/>
              <a:gd name="connsiteX164" fmla="*/ 9652537 w 12192000"/>
              <a:gd name="connsiteY164" fmla="*/ 1642080 h 6858000"/>
              <a:gd name="connsiteX165" fmla="*/ 9740417 w 12192000"/>
              <a:gd name="connsiteY165" fmla="*/ 1563121 h 6858000"/>
              <a:gd name="connsiteX166" fmla="*/ 9789041 w 12192000"/>
              <a:gd name="connsiteY166" fmla="*/ 1483271 h 6858000"/>
              <a:gd name="connsiteX167" fmla="*/ 9783687 w 12192000"/>
              <a:gd name="connsiteY167" fmla="*/ 1460966 h 6858000"/>
              <a:gd name="connsiteX168" fmla="*/ 9760491 w 12192000"/>
              <a:gd name="connsiteY168" fmla="*/ 1464534 h 6858000"/>
              <a:gd name="connsiteX169" fmla="*/ 9677518 w 12192000"/>
              <a:gd name="connsiteY169" fmla="*/ 1524757 h 6858000"/>
              <a:gd name="connsiteX170" fmla="*/ 9570010 w 12192000"/>
              <a:gd name="connsiteY170" fmla="*/ 1606839 h 6858000"/>
              <a:gd name="connsiteX171" fmla="*/ 9733726 w 12192000"/>
              <a:gd name="connsiteY171" fmla="*/ 1455166 h 6858000"/>
              <a:gd name="connsiteX172" fmla="*/ 9851495 w 12192000"/>
              <a:gd name="connsiteY172" fmla="*/ 1345427 h 6858000"/>
              <a:gd name="connsiteX173" fmla="*/ 9876922 w 12192000"/>
              <a:gd name="connsiteY173" fmla="*/ 1273161 h 6858000"/>
              <a:gd name="connsiteX174" fmla="*/ 9866661 w 12192000"/>
              <a:gd name="connsiteY174" fmla="*/ 1254870 h 6858000"/>
              <a:gd name="connsiteX175" fmla="*/ 9848372 w 12192000"/>
              <a:gd name="connsiteY175" fmla="*/ 1264238 h 6858000"/>
              <a:gd name="connsiteX176" fmla="*/ 9832313 w 12192000"/>
              <a:gd name="connsiteY176" fmla="*/ 1281636 h 6858000"/>
              <a:gd name="connsiteX177" fmla="*/ 9659674 w 12192000"/>
              <a:gd name="connsiteY177" fmla="*/ 1419479 h 6858000"/>
              <a:gd name="connsiteX178" fmla="*/ 9405847 w 12192000"/>
              <a:gd name="connsiteY178" fmla="*/ 1608623 h 6858000"/>
              <a:gd name="connsiteX179" fmla="*/ 9303246 w 12192000"/>
              <a:gd name="connsiteY179" fmla="*/ 1646987 h 6858000"/>
              <a:gd name="connsiteX180" fmla="*/ 9589192 w 12192000"/>
              <a:gd name="connsiteY180" fmla="*/ 1389145 h 6858000"/>
              <a:gd name="connsiteX181" fmla="*/ 9803762 w 12192000"/>
              <a:gd name="connsiteY181" fmla="*/ 1078218 h 6858000"/>
              <a:gd name="connsiteX182" fmla="*/ 9830974 w 12192000"/>
              <a:gd name="connsiteY182" fmla="*/ 1055913 h 6858000"/>
              <a:gd name="connsiteX183" fmla="*/ 9839896 w 12192000"/>
              <a:gd name="connsiteY183" fmla="*/ 1042084 h 6858000"/>
              <a:gd name="connsiteX184" fmla="*/ 9893427 w 12192000"/>
              <a:gd name="connsiteY184" fmla="*/ 933683 h 6858000"/>
              <a:gd name="connsiteX185" fmla="*/ 9897441 w 12192000"/>
              <a:gd name="connsiteY185" fmla="*/ 906472 h 6858000"/>
              <a:gd name="connsiteX186" fmla="*/ 9892535 w 12192000"/>
              <a:gd name="connsiteY186" fmla="*/ 856509 h 6858000"/>
              <a:gd name="connsiteX187" fmla="*/ 9906364 w 12192000"/>
              <a:gd name="connsiteY187" fmla="*/ 826622 h 6858000"/>
              <a:gd name="connsiteX188" fmla="*/ 9906809 w 12192000"/>
              <a:gd name="connsiteY188" fmla="*/ 806993 h 6858000"/>
              <a:gd name="connsiteX189" fmla="*/ 9884505 w 12192000"/>
              <a:gd name="connsiteY189" fmla="*/ 807440 h 6858000"/>
              <a:gd name="connsiteX190" fmla="*/ 9821160 w 12192000"/>
              <a:gd name="connsiteY190" fmla="*/ 874800 h 6858000"/>
              <a:gd name="connsiteX191" fmla="*/ 9787256 w 12192000"/>
              <a:gd name="connsiteY191" fmla="*/ 881491 h 6858000"/>
              <a:gd name="connsiteX192" fmla="*/ 9746216 w 12192000"/>
              <a:gd name="connsiteY192" fmla="*/ 880152 h 6858000"/>
              <a:gd name="connsiteX193" fmla="*/ 9730603 w 12192000"/>
              <a:gd name="connsiteY193" fmla="*/ 901118 h 6858000"/>
              <a:gd name="connsiteX194" fmla="*/ 9640046 w 12192000"/>
              <a:gd name="connsiteY194" fmla="*/ 998813 h 6858000"/>
              <a:gd name="connsiteX195" fmla="*/ 9575363 w 12192000"/>
              <a:gd name="connsiteY195" fmla="*/ 1010412 h 6858000"/>
              <a:gd name="connsiteX196" fmla="*/ 9626217 w 12192000"/>
              <a:gd name="connsiteY196" fmla="*/ 994352 h 6858000"/>
              <a:gd name="connsiteX197" fmla="*/ 9638707 w 12192000"/>
              <a:gd name="connsiteY197" fmla="*/ 966694 h 6858000"/>
              <a:gd name="connsiteX198" fmla="*/ 9638707 w 12192000"/>
              <a:gd name="connsiteY198" fmla="*/ 942606 h 6858000"/>
              <a:gd name="connsiteX199" fmla="*/ 9710975 w 12192000"/>
              <a:gd name="connsiteY199" fmla="*/ 881491 h 6858000"/>
              <a:gd name="connsiteX200" fmla="*/ 9717666 w 12192000"/>
              <a:gd name="connsiteY200" fmla="*/ 878367 h 6858000"/>
              <a:gd name="connsiteX201" fmla="*/ 9732387 w 12192000"/>
              <a:gd name="connsiteY201" fmla="*/ 856509 h 6858000"/>
              <a:gd name="connsiteX202" fmla="*/ 9706960 w 12192000"/>
              <a:gd name="connsiteY202" fmla="*/ 840896 h 6858000"/>
              <a:gd name="connsiteX203" fmla="*/ 9640492 w 12192000"/>
              <a:gd name="connsiteY203" fmla="*/ 861417 h 6858000"/>
              <a:gd name="connsiteX204" fmla="*/ 9512463 w 12192000"/>
              <a:gd name="connsiteY204" fmla="*/ 968925 h 6858000"/>
              <a:gd name="connsiteX205" fmla="*/ 9328673 w 12192000"/>
              <a:gd name="connsiteY205" fmla="*/ 1138886 h 6858000"/>
              <a:gd name="connsiteX206" fmla="*/ 8716634 w 12192000"/>
              <a:gd name="connsiteY206" fmla="*/ 1580073 h 6858000"/>
              <a:gd name="connsiteX207" fmla="*/ 8480649 w 12192000"/>
              <a:gd name="connsiteY207" fmla="*/ 1729961 h 6858000"/>
              <a:gd name="connsiteX208" fmla="*/ 8479312 w 12192000"/>
              <a:gd name="connsiteY208" fmla="*/ 1722377 h 6858000"/>
              <a:gd name="connsiteX209" fmla="*/ 8479312 w 12192000"/>
              <a:gd name="connsiteY209" fmla="*/ 1715239 h 6858000"/>
              <a:gd name="connsiteX210" fmla="*/ 8645704 w 12192000"/>
              <a:gd name="connsiteY210" fmla="*/ 1615314 h 6858000"/>
              <a:gd name="connsiteX211" fmla="*/ 9002133 w 12192000"/>
              <a:gd name="connsiteY211" fmla="*/ 1314647 h 6858000"/>
              <a:gd name="connsiteX212" fmla="*/ 9033805 w 12192000"/>
              <a:gd name="connsiteY212" fmla="*/ 1305280 h 6858000"/>
              <a:gd name="connsiteX213" fmla="*/ 9083322 w 12192000"/>
              <a:gd name="connsiteY213" fmla="*/ 1259778 h 6858000"/>
              <a:gd name="connsiteX214" fmla="*/ 9088228 w 12192000"/>
              <a:gd name="connsiteY214" fmla="*/ 1233458 h 6858000"/>
              <a:gd name="connsiteX215" fmla="*/ 9196629 w 12192000"/>
              <a:gd name="connsiteY215" fmla="*/ 1124611 h 6858000"/>
              <a:gd name="connsiteX216" fmla="*/ 9412538 w 12192000"/>
              <a:gd name="connsiteY216" fmla="*/ 935022 h 6858000"/>
              <a:gd name="connsiteX217" fmla="*/ 9455363 w 12192000"/>
              <a:gd name="connsiteY217" fmla="*/ 864985 h 6858000"/>
              <a:gd name="connsiteX218" fmla="*/ 9448672 w 12192000"/>
              <a:gd name="connsiteY218" fmla="*/ 838220 h 6858000"/>
              <a:gd name="connsiteX219" fmla="*/ 9423691 w 12192000"/>
              <a:gd name="connsiteY219" fmla="*/ 844465 h 6858000"/>
              <a:gd name="connsiteX220" fmla="*/ 9333580 w 12192000"/>
              <a:gd name="connsiteY220" fmla="*/ 910932 h 6858000"/>
              <a:gd name="connsiteX221" fmla="*/ 9241685 w 12192000"/>
              <a:gd name="connsiteY221" fmla="*/ 980077 h 6858000"/>
              <a:gd name="connsiteX222" fmla="*/ 9249715 w 12192000"/>
              <a:gd name="connsiteY222" fmla="*/ 964018 h 6858000"/>
              <a:gd name="connsiteX223" fmla="*/ 9412538 w 12192000"/>
              <a:gd name="connsiteY223" fmla="*/ 823499 h 6858000"/>
              <a:gd name="connsiteX224" fmla="*/ 9528522 w 12192000"/>
              <a:gd name="connsiteY224" fmla="*/ 706176 h 6858000"/>
              <a:gd name="connsiteX225" fmla="*/ 9542798 w 12192000"/>
              <a:gd name="connsiteY225" fmla="*/ 647292 h 6858000"/>
              <a:gd name="connsiteX226" fmla="*/ 9532091 w 12192000"/>
              <a:gd name="connsiteY226" fmla="*/ 631679 h 6858000"/>
              <a:gd name="connsiteX227" fmla="*/ 9516924 w 12192000"/>
              <a:gd name="connsiteY227" fmla="*/ 638370 h 6858000"/>
              <a:gd name="connsiteX228" fmla="*/ 9495512 w 12192000"/>
              <a:gd name="connsiteY228" fmla="*/ 660675 h 6858000"/>
              <a:gd name="connsiteX229" fmla="*/ 9343394 w 12192000"/>
              <a:gd name="connsiteY229" fmla="*/ 781565 h 6858000"/>
              <a:gd name="connsiteX230" fmla="*/ 9090906 w 12192000"/>
              <a:gd name="connsiteY230" fmla="*/ 975617 h 6858000"/>
              <a:gd name="connsiteX231" fmla="*/ 8976705 w 12192000"/>
              <a:gd name="connsiteY231" fmla="*/ 1023348 h 6858000"/>
              <a:gd name="connsiteX232" fmla="*/ 8983397 w 12192000"/>
              <a:gd name="connsiteY232" fmla="*/ 1013981 h 6858000"/>
              <a:gd name="connsiteX233" fmla="*/ 9238116 w 12192000"/>
              <a:gd name="connsiteY233" fmla="*/ 784688 h 6858000"/>
              <a:gd name="connsiteX234" fmla="*/ 9474545 w 12192000"/>
              <a:gd name="connsiteY234" fmla="*/ 446103 h 6858000"/>
              <a:gd name="connsiteX235" fmla="*/ 9486143 w 12192000"/>
              <a:gd name="connsiteY235" fmla="*/ 435843 h 6858000"/>
              <a:gd name="connsiteX236" fmla="*/ 9503541 w 12192000"/>
              <a:gd name="connsiteY236" fmla="*/ 412646 h 6858000"/>
              <a:gd name="connsiteX237" fmla="*/ 9539229 w 12192000"/>
              <a:gd name="connsiteY237" fmla="*/ 325658 h 6858000"/>
              <a:gd name="connsiteX238" fmla="*/ 9554396 w 12192000"/>
              <a:gd name="connsiteY238" fmla="*/ 268558 h 6858000"/>
              <a:gd name="connsiteX239" fmla="*/ 9552612 w 12192000"/>
              <a:gd name="connsiteY239" fmla="*/ 243131 h 6858000"/>
              <a:gd name="connsiteX240" fmla="*/ 9570901 w 12192000"/>
              <a:gd name="connsiteY240" fmla="*/ 207890 h 6858000"/>
              <a:gd name="connsiteX241" fmla="*/ 9574470 w 12192000"/>
              <a:gd name="connsiteY241" fmla="*/ 186031 h 6858000"/>
              <a:gd name="connsiteX242" fmla="*/ 9562593 w 12192000"/>
              <a:gd name="connsiteY242" fmla="*/ 181849 h 6858000"/>
              <a:gd name="connsiteX243" fmla="*/ 0 w 12192000"/>
              <a:gd name="connsiteY243" fmla="*/ 0 h 6858000"/>
              <a:gd name="connsiteX244" fmla="*/ 12192000 w 12192000"/>
              <a:gd name="connsiteY244" fmla="*/ 0 h 6858000"/>
              <a:gd name="connsiteX245" fmla="*/ 12192000 w 12192000"/>
              <a:gd name="connsiteY245" fmla="*/ 6858000 h 6858000"/>
              <a:gd name="connsiteX246" fmla="*/ 0 w 12192000"/>
              <a:gd name="connsiteY24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</a:cxnLst>
            <a:rect l="l" t="t" r="r" b="b"/>
            <a:pathLst>
              <a:path w="12192000" h="6858000">
                <a:moveTo>
                  <a:pt x="1998728" y="3612739"/>
                </a:moveTo>
                <a:cubicBezTo>
                  <a:pt x="2012550" y="3611108"/>
                  <a:pt x="2011630" y="3636451"/>
                  <a:pt x="2014976" y="3645485"/>
                </a:cubicBezTo>
                <a:cubicBezTo>
                  <a:pt x="2026128" y="3674035"/>
                  <a:pt x="2002932" y="3693217"/>
                  <a:pt x="1987764" y="3715075"/>
                </a:cubicBezTo>
                <a:cubicBezTo>
                  <a:pt x="1982076" y="3723105"/>
                  <a:pt x="1976075" y="3690547"/>
                  <a:pt x="1970583" y="3648007"/>
                </a:cubicBezTo>
                <a:lnTo>
                  <a:pt x="1968718" y="3632235"/>
                </a:lnTo>
                <a:lnTo>
                  <a:pt x="1979288" y="3624964"/>
                </a:lnTo>
                <a:cubicBezTo>
                  <a:pt x="1987875" y="3616823"/>
                  <a:pt x="1994121" y="3613282"/>
                  <a:pt x="1998728" y="3612739"/>
                </a:cubicBezTo>
                <a:close/>
                <a:moveTo>
                  <a:pt x="1955875" y="3516632"/>
                </a:moveTo>
                <a:lnTo>
                  <a:pt x="1956461" y="3521046"/>
                </a:lnTo>
                <a:cubicBezTo>
                  <a:pt x="1958894" y="3542312"/>
                  <a:pt x="1961919" y="3572744"/>
                  <a:pt x="1965292" y="3603273"/>
                </a:cubicBezTo>
                <a:lnTo>
                  <a:pt x="1968718" y="3632235"/>
                </a:lnTo>
                <a:lnTo>
                  <a:pt x="1963908" y="3635544"/>
                </a:lnTo>
                <a:lnTo>
                  <a:pt x="1955653" y="3635212"/>
                </a:lnTo>
                <a:lnTo>
                  <a:pt x="1954172" y="3607075"/>
                </a:lnTo>
                <a:cubicBezTo>
                  <a:pt x="1953260" y="3587548"/>
                  <a:pt x="1952512" y="3569161"/>
                  <a:pt x="1951958" y="3553088"/>
                </a:cubicBezTo>
                <a:lnTo>
                  <a:pt x="1951483" y="3534997"/>
                </a:lnTo>
                <a:close/>
                <a:moveTo>
                  <a:pt x="9184139" y="1751373"/>
                </a:moveTo>
                <a:cubicBezTo>
                  <a:pt x="9185478" y="1753157"/>
                  <a:pt x="9187262" y="1754941"/>
                  <a:pt x="9188600" y="1756725"/>
                </a:cubicBezTo>
                <a:cubicBezTo>
                  <a:pt x="9179678" y="1764756"/>
                  <a:pt x="9170310" y="1771892"/>
                  <a:pt x="9161388" y="1779476"/>
                </a:cubicBezTo>
                <a:cubicBezTo>
                  <a:pt x="9150682" y="1782599"/>
                  <a:pt x="9139530" y="1785722"/>
                  <a:pt x="9129269" y="1788844"/>
                </a:cubicBezTo>
                <a:cubicBezTo>
                  <a:pt x="9147559" y="1776354"/>
                  <a:pt x="9165848" y="1763863"/>
                  <a:pt x="9184139" y="1751373"/>
                </a:cubicBezTo>
                <a:close/>
                <a:moveTo>
                  <a:pt x="8855814" y="1125503"/>
                </a:moveTo>
                <a:cubicBezTo>
                  <a:pt x="8765703" y="1222306"/>
                  <a:pt x="8651949" y="1292789"/>
                  <a:pt x="8531505" y="1356134"/>
                </a:cubicBezTo>
                <a:cubicBezTo>
                  <a:pt x="8529720" y="1354350"/>
                  <a:pt x="8528382" y="1352565"/>
                  <a:pt x="8526597" y="1350781"/>
                </a:cubicBezTo>
                <a:cubicBezTo>
                  <a:pt x="8636336" y="1275837"/>
                  <a:pt x="8746075" y="1200447"/>
                  <a:pt x="8855814" y="1125503"/>
                </a:cubicBezTo>
                <a:close/>
                <a:moveTo>
                  <a:pt x="3255597" y="1016302"/>
                </a:moveTo>
                <a:lnTo>
                  <a:pt x="3252884" y="1018887"/>
                </a:lnTo>
                <a:cubicBezTo>
                  <a:pt x="3244631" y="1020337"/>
                  <a:pt x="3245022" y="1019835"/>
                  <a:pt x="3250417" y="1017988"/>
                </a:cubicBezTo>
                <a:close/>
                <a:moveTo>
                  <a:pt x="9562593" y="181849"/>
                </a:moveTo>
                <a:cubicBezTo>
                  <a:pt x="9558411" y="182574"/>
                  <a:pt x="9554174" y="184693"/>
                  <a:pt x="9550382" y="186031"/>
                </a:cubicBezTo>
                <a:cubicBezTo>
                  <a:pt x="9515586" y="198076"/>
                  <a:pt x="9495066" y="221718"/>
                  <a:pt x="9486143" y="255175"/>
                </a:cubicBezTo>
                <a:cubicBezTo>
                  <a:pt x="9480344" y="276589"/>
                  <a:pt x="9471869" y="277926"/>
                  <a:pt x="9454471" y="262313"/>
                </a:cubicBezTo>
                <a:cubicBezTo>
                  <a:pt x="9434843" y="244915"/>
                  <a:pt x="9419230" y="245808"/>
                  <a:pt x="9405847" y="265436"/>
                </a:cubicBezTo>
                <a:cubicBezTo>
                  <a:pt x="9395141" y="281495"/>
                  <a:pt x="9386665" y="298447"/>
                  <a:pt x="9374174" y="312721"/>
                </a:cubicBezTo>
                <a:cubicBezTo>
                  <a:pt x="9340718" y="351978"/>
                  <a:pt x="9309491" y="394357"/>
                  <a:pt x="9235886" y="393018"/>
                </a:cubicBezTo>
                <a:cubicBezTo>
                  <a:pt x="9255514" y="376960"/>
                  <a:pt x="9276035" y="377851"/>
                  <a:pt x="9293432" y="372945"/>
                </a:cubicBezTo>
                <a:cubicBezTo>
                  <a:pt x="9305922" y="369376"/>
                  <a:pt x="9318412" y="362684"/>
                  <a:pt x="9306368" y="349747"/>
                </a:cubicBezTo>
                <a:cubicBezTo>
                  <a:pt x="9292539" y="335026"/>
                  <a:pt x="9300569" y="326997"/>
                  <a:pt x="9308153" y="316736"/>
                </a:cubicBezTo>
                <a:cubicBezTo>
                  <a:pt x="9325550" y="292648"/>
                  <a:pt x="9339379" y="265436"/>
                  <a:pt x="9376406" y="260083"/>
                </a:cubicBezTo>
                <a:cubicBezTo>
                  <a:pt x="9382205" y="259191"/>
                  <a:pt x="9386665" y="254283"/>
                  <a:pt x="9391126" y="251160"/>
                </a:cubicBezTo>
                <a:cubicBezTo>
                  <a:pt x="9397371" y="246700"/>
                  <a:pt x="9402724" y="241793"/>
                  <a:pt x="9399602" y="233317"/>
                </a:cubicBezTo>
                <a:cubicBezTo>
                  <a:pt x="9396479" y="225733"/>
                  <a:pt x="9389787" y="221273"/>
                  <a:pt x="9381312" y="220380"/>
                </a:cubicBezTo>
                <a:cubicBezTo>
                  <a:pt x="9373728" y="219488"/>
                  <a:pt x="9365699" y="219042"/>
                  <a:pt x="9358115" y="219934"/>
                </a:cubicBezTo>
                <a:cubicBezTo>
                  <a:pt x="9324212" y="223057"/>
                  <a:pt x="9301015" y="243131"/>
                  <a:pt x="9277818" y="261867"/>
                </a:cubicBezTo>
                <a:cubicBezTo>
                  <a:pt x="9196629" y="326997"/>
                  <a:pt x="9125254" y="400156"/>
                  <a:pt x="9050311" y="470639"/>
                </a:cubicBezTo>
                <a:cubicBezTo>
                  <a:pt x="8975368" y="540675"/>
                  <a:pt x="8887041" y="596437"/>
                  <a:pt x="8804067" y="657552"/>
                </a:cubicBezTo>
                <a:cubicBezTo>
                  <a:pt x="8612694" y="798963"/>
                  <a:pt x="8420427" y="939928"/>
                  <a:pt x="8216563" y="1067511"/>
                </a:cubicBezTo>
                <a:cubicBezTo>
                  <a:pt x="8017159" y="1191972"/>
                  <a:pt x="7337313" y="1339182"/>
                  <a:pt x="7204377" y="1356580"/>
                </a:cubicBezTo>
                <a:cubicBezTo>
                  <a:pt x="7034416" y="1378438"/>
                  <a:pt x="6631594" y="1387360"/>
                  <a:pt x="6221188" y="1405651"/>
                </a:cubicBezTo>
                <a:cubicBezTo>
                  <a:pt x="6174795" y="1407434"/>
                  <a:pt x="6129294" y="1409666"/>
                  <a:pt x="6081116" y="1413234"/>
                </a:cubicBezTo>
                <a:cubicBezTo>
                  <a:pt x="4716070" y="1513158"/>
                  <a:pt x="3730203" y="1110783"/>
                  <a:pt x="3680242" y="1085356"/>
                </a:cubicBezTo>
                <a:cubicBezTo>
                  <a:pt x="3599945" y="1044761"/>
                  <a:pt x="3336303" y="980523"/>
                  <a:pt x="3335857" y="981416"/>
                </a:cubicBezTo>
                <a:cubicBezTo>
                  <a:pt x="3330504" y="990337"/>
                  <a:pt x="3301508" y="1001155"/>
                  <a:pt x="3277977" y="1009017"/>
                </a:cubicBezTo>
                <a:lnTo>
                  <a:pt x="3255597" y="1016302"/>
                </a:lnTo>
                <a:lnTo>
                  <a:pt x="3260022" y="1012084"/>
                </a:lnTo>
                <a:cubicBezTo>
                  <a:pt x="3261026" y="1008627"/>
                  <a:pt x="3260914" y="1004390"/>
                  <a:pt x="3260468" y="1000598"/>
                </a:cubicBezTo>
                <a:cubicBezTo>
                  <a:pt x="3258237" y="980523"/>
                  <a:pt x="3248424" y="964464"/>
                  <a:pt x="3226565" y="956880"/>
                </a:cubicBezTo>
                <a:cubicBezTo>
                  <a:pt x="3205599" y="949742"/>
                  <a:pt x="3184186" y="943497"/>
                  <a:pt x="3162773" y="937252"/>
                </a:cubicBezTo>
                <a:cubicBezTo>
                  <a:pt x="3144929" y="931899"/>
                  <a:pt x="3132885" y="931899"/>
                  <a:pt x="3131101" y="953757"/>
                </a:cubicBezTo>
                <a:cubicBezTo>
                  <a:pt x="3129316" y="975617"/>
                  <a:pt x="3104781" y="985431"/>
                  <a:pt x="3089615" y="972493"/>
                </a:cubicBezTo>
                <a:cubicBezTo>
                  <a:pt x="3030284" y="921639"/>
                  <a:pt x="2960248" y="884614"/>
                  <a:pt x="2893779" y="842681"/>
                </a:cubicBezTo>
                <a:cubicBezTo>
                  <a:pt x="2847385" y="813685"/>
                  <a:pt x="2798762" y="787365"/>
                  <a:pt x="2759952" y="749000"/>
                </a:cubicBezTo>
                <a:cubicBezTo>
                  <a:pt x="2752814" y="741864"/>
                  <a:pt x="2746123" y="732050"/>
                  <a:pt x="2733632" y="739187"/>
                </a:cubicBezTo>
                <a:cubicBezTo>
                  <a:pt x="2722926" y="744986"/>
                  <a:pt x="2719803" y="753462"/>
                  <a:pt x="2723372" y="765506"/>
                </a:cubicBezTo>
                <a:cubicBezTo>
                  <a:pt x="2728279" y="780674"/>
                  <a:pt x="2737646" y="794057"/>
                  <a:pt x="2748353" y="806101"/>
                </a:cubicBezTo>
                <a:cubicBezTo>
                  <a:pt x="2798316" y="862754"/>
                  <a:pt x="2776903" y="882382"/>
                  <a:pt x="2710882" y="890859"/>
                </a:cubicBezTo>
                <a:cubicBezTo>
                  <a:pt x="2651997" y="898442"/>
                  <a:pt x="2592666" y="896212"/>
                  <a:pt x="2532890" y="894873"/>
                </a:cubicBezTo>
                <a:cubicBezTo>
                  <a:pt x="2503448" y="893981"/>
                  <a:pt x="2502109" y="897104"/>
                  <a:pt x="2513708" y="921639"/>
                </a:cubicBezTo>
                <a:cubicBezTo>
                  <a:pt x="2532444" y="962234"/>
                  <a:pt x="2535567" y="1001489"/>
                  <a:pt x="2511032" y="1038515"/>
                </a:cubicBezTo>
                <a:cubicBezTo>
                  <a:pt x="2505232" y="1046991"/>
                  <a:pt x="2501218" y="1056360"/>
                  <a:pt x="2503448" y="1067511"/>
                </a:cubicBezTo>
                <a:cubicBezTo>
                  <a:pt x="2513262" y="1113013"/>
                  <a:pt x="2499433" y="1153608"/>
                  <a:pt x="2485157" y="1194648"/>
                </a:cubicBezTo>
                <a:cubicBezTo>
                  <a:pt x="2461069" y="1263347"/>
                  <a:pt x="2429397" y="1328030"/>
                  <a:pt x="2394602" y="1391375"/>
                </a:cubicBezTo>
                <a:cubicBezTo>
                  <a:pt x="2370066" y="1435984"/>
                  <a:pt x="2355792" y="1488624"/>
                  <a:pt x="2298245" y="1511374"/>
                </a:cubicBezTo>
                <a:cubicBezTo>
                  <a:pt x="2284415" y="1516727"/>
                  <a:pt x="2280401" y="1529219"/>
                  <a:pt x="2286201" y="1543493"/>
                </a:cubicBezTo>
                <a:cubicBezTo>
                  <a:pt x="2305382" y="1590778"/>
                  <a:pt x="2293785" y="1631373"/>
                  <a:pt x="2264789" y="1668400"/>
                </a:cubicBezTo>
                <a:cubicBezTo>
                  <a:pt x="2254528" y="1681335"/>
                  <a:pt x="2258990" y="1688473"/>
                  <a:pt x="2274156" y="1693827"/>
                </a:cubicBezTo>
                <a:cubicBezTo>
                  <a:pt x="2291553" y="1699626"/>
                  <a:pt x="2305382" y="1709886"/>
                  <a:pt x="2316535" y="1723714"/>
                </a:cubicBezTo>
                <a:cubicBezTo>
                  <a:pt x="2334825" y="1746020"/>
                  <a:pt x="2344193" y="1771447"/>
                  <a:pt x="2352223" y="1797320"/>
                </a:cubicBezTo>
                <a:cubicBezTo>
                  <a:pt x="2364713" y="1837914"/>
                  <a:pt x="2378988" y="1876725"/>
                  <a:pt x="2420922" y="1903044"/>
                </a:cubicBezTo>
                <a:cubicBezTo>
                  <a:pt x="2433412" y="1911073"/>
                  <a:pt x="2443671" y="1922226"/>
                  <a:pt x="2454378" y="1932933"/>
                </a:cubicBezTo>
                <a:cubicBezTo>
                  <a:pt x="2451701" y="1944085"/>
                  <a:pt x="2444117" y="1952561"/>
                  <a:pt x="2429397" y="1955683"/>
                </a:cubicBezTo>
                <a:cubicBezTo>
                  <a:pt x="2335717" y="1975758"/>
                  <a:pt x="2342855" y="2033749"/>
                  <a:pt x="2345531" y="2099325"/>
                </a:cubicBezTo>
                <a:cubicBezTo>
                  <a:pt x="2348654" y="2180514"/>
                  <a:pt x="2403970" y="2217986"/>
                  <a:pt x="2471776" y="2249659"/>
                </a:cubicBezTo>
                <a:cubicBezTo>
                  <a:pt x="2494973" y="2260365"/>
                  <a:pt x="2527983" y="2259919"/>
                  <a:pt x="2536904" y="2293822"/>
                </a:cubicBezTo>
                <a:cubicBezTo>
                  <a:pt x="2498987" y="2325940"/>
                  <a:pt x="2452594" y="2300067"/>
                  <a:pt x="2411552" y="2308990"/>
                </a:cubicBezTo>
                <a:cubicBezTo>
                  <a:pt x="2377650" y="2316572"/>
                  <a:pt x="2321888" y="2312558"/>
                  <a:pt x="2367836" y="2371888"/>
                </a:cubicBezTo>
                <a:cubicBezTo>
                  <a:pt x="2381219" y="2389286"/>
                  <a:pt x="2365606" y="2401777"/>
                  <a:pt x="2348654" y="2403561"/>
                </a:cubicBezTo>
                <a:cubicBezTo>
                  <a:pt x="2211257" y="2416497"/>
                  <a:pt x="2274603" y="2536943"/>
                  <a:pt x="2230439" y="2599842"/>
                </a:cubicBezTo>
                <a:cubicBezTo>
                  <a:pt x="2217948" y="2616793"/>
                  <a:pt x="2230885" y="2647128"/>
                  <a:pt x="2250067" y="2654712"/>
                </a:cubicBezTo>
                <a:cubicBezTo>
                  <a:pt x="2371851" y="2703781"/>
                  <a:pt x="2388355" y="2819766"/>
                  <a:pt x="2447240" y="2920137"/>
                </a:cubicBezTo>
                <a:cubicBezTo>
                  <a:pt x="2383449" y="2959840"/>
                  <a:pt x="2306721" y="2968315"/>
                  <a:pt x="2237577" y="2994189"/>
                </a:cubicBezTo>
                <a:cubicBezTo>
                  <a:pt x="2165755" y="3020953"/>
                  <a:pt x="2165755" y="3041028"/>
                  <a:pt x="2225086" y="3119541"/>
                </a:cubicBezTo>
                <a:cubicBezTo>
                  <a:pt x="2070738" y="3136492"/>
                  <a:pt x="2070738" y="3136492"/>
                  <a:pt x="2118023" y="3260060"/>
                </a:cubicBezTo>
                <a:cubicBezTo>
                  <a:pt x="2053116" y="3265636"/>
                  <a:pt x="1994902" y="3378944"/>
                  <a:pt x="1964679" y="3479817"/>
                </a:cubicBezTo>
                <a:lnTo>
                  <a:pt x="1955875" y="3516632"/>
                </a:lnTo>
                <a:lnTo>
                  <a:pt x="1953287" y="3497155"/>
                </a:lnTo>
                <a:cubicBezTo>
                  <a:pt x="1952397" y="3492238"/>
                  <a:pt x="1951687" y="3490747"/>
                  <a:pt x="1951185" y="3493814"/>
                </a:cubicBezTo>
                <a:cubicBezTo>
                  <a:pt x="1950850" y="3495932"/>
                  <a:pt x="1950766" y="3502714"/>
                  <a:pt x="1950905" y="3512985"/>
                </a:cubicBezTo>
                <a:lnTo>
                  <a:pt x="1951483" y="3534997"/>
                </a:lnTo>
                <a:lnTo>
                  <a:pt x="1947593" y="3551262"/>
                </a:lnTo>
                <a:cubicBezTo>
                  <a:pt x="1940145" y="3594834"/>
                  <a:pt x="1941027" y="3627788"/>
                  <a:pt x="1952901" y="3635101"/>
                </a:cubicBezTo>
                <a:lnTo>
                  <a:pt x="1955653" y="3635212"/>
                </a:lnTo>
                <a:lnTo>
                  <a:pt x="1957374" y="3667901"/>
                </a:lnTo>
                <a:cubicBezTo>
                  <a:pt x="1962225" y="3750428"/>
                  <a:pt x="1969251" y="3832398"/>
                  <a:pt x="1976612" y="3838643"/>
                </a:cubicBezTo>
                <a:cubicBezTo>
                  <a:pt x="2054679" y="3905111"/>
                  <a:pt x="2007838" y="4054998"/>
                  <a:pt x="2155495" y="4074180"/>
                </a:cubicBezTo>
                <a:cubicBezTo>
                  <a:pt x="2221963" y="4083102"/>
                  <a:pt x="2254082" y="4137526"/>
                  <a:pt x="2302706" y="4167860"/>
                </a:cubicBezTo>
                <a:cubicBezTo>
                  <a:pt x="2472222" y="4272692"/>
                  <a:pt x="2585528" y="4407858"/>
                  <a:pt x="2638168" y="4593433"/>
                </a:cubicBezTo>
                <a:cubicBezTo>
                  <a:pt x="2652890" y="4644734"/>
                  <a:pt x="2708205" y="4686220"/>
                  <a:pt x="2743893" y="4731276"/>
                </a:cubicBezTo>
                <a:cubicBezTo>
                  <a:pt x="2726495" y="4764733"/>
                  <a:pt x="2632815" y="4693358"/>
                  <a:pt x="2665826" y="4780346"/>
                </a:cubicBezTo>
                <a:cubicBezTo>
                  <a:pt x="2690807" y="4845922"/>
                  <a:pt x="2755044" y="4886516"/>
                  <a:pt x="2815268" y="4924880"/>
                </a:cubicBezTo>
                <a:cubicBezTo>
                  <a:pt x="2884412" y="4968597"/>
                  <a:pt x="2960693" y="5003839"/>
                  <a:pt x="2991474" y="5085474"/>
                </a:cubicBezTo>
                <a:cubicBezTo>
                  <a:pt x="2998165" y="5102871"/>
                  <a:pt x="4460905" y="6373345"/>
                  <a:pt x="6494644" y="6212306"/>
                </a:cubicBezTo>
                <a:cubicBezTo>
                  <a:pt x="6826983" y="6185986"/>
                  <a:pt x="8139389" y="5921007"/>
                  <a:pt x="8314257" y="5863906"/>
                </a:cubicBezTo>
                <a:cubicBezTo>
                  <a:pt x="8494032" y="5805022"/>
                  <a:pt x="8647935" y="5697514"/>
                  <a:pt x="8832618" y="5651566"/>
                </a:cubicBezTo>
                <a:cubicBezTo>
                  <a:pt x="8930311" y="5627477"/>
                  <a:pt x="9024437" y="5583314"/>
                  <a:pt x="9009270" y="5457516"/>
                </a:cubicBezTo>
                <a:cubicBezTo>
                  <a:pt x="9004809" y="5421829"/>
                  <a:pt x="9030682" y="5392832"/>
                  <a:pt x="9071277" y="5403093"/>
                </a:cubicBezTo>
                <a:cubicBezTo>
                  <a:pt x="9148005" y="5422721"/>
                  <a:pt x="9182800" y="5370974"/>
                  <a:pt x="9225625" y="5332164"/>
                </a:cubicBezTo>
                <a:cubicBezTo>
                  <a:pt x="9301462" y="5263465"/>
                  <a:pt x="9374174" y="5190305"/>
                  <a:pt x="9495066" y="5178707"/>
                </a:cubicBezTo>
                <a:cubicBezTo>
                  <a:pt x="9471869" y="5124284"/>
                  <a:pt x="9432166" y="5132760"/>
                  <a:pt x="9396033" y="5143912"/>
                </a:cubicBezTo>
                <a:cubicBezTo>
                  <a:pt x="9300569" y="5173800"/>
                  <a:pt x="9206890" y="5207257"/>
                  <a:pt x="9111425" y="5236700"/>
                </a:cubicBezTo>
                <a:cubicBezTo>
                  <a:pt x="9049418" y="5255881"/>
                  <a:pt x="8987412" y="5282647"/>
                  <a:pt x="8904438" y="5261234"/>
                </a:cubicBezTo>
                <a:cubicBezTo>
                  <a:pt x="8975813" y="5151941"/>
                  <a:pt x="9097597" y="5132760"/>
                  <a:pt x="9196183" y="5098857"/>
                </a:cubicBezTo>
                <a:cubicBezTo>
                  <a:pt x="9319305" y="5056478"/>
                  <a:pt x="9392019" y="4976627"/>
                  <a:pt x="9478560" y="4887855"/>
                </a:cubicBezTo>
                <a:cubicBezTo>
                  <a:pt x="9387557" y="4866441"/>
                  <a:pt x="9331795" y="4932018"/>
                  <a:pt x="9260867" y="4928449"/>
                </a:cubicBezTo>
                <a:cubicBezTo>
                  <a:pt x="9256852" y="4916851"/>
                  <a:pt x="9250606" y="4900345"/>
                  <a:pt x="9251499" y="4899899"/>
                </a:cubicBezTo>
                <a:cubicBezTo>
                  <a:pt x="9367929" y="4851275"/>
                  <a:pt x="9421906" y="4759379"/>
                  <a:pt x="9440197" y="4648749"/>
                </a:cubicBezTo>
                <a:cubicBezTo>
                  <a:pt x="9449564" y="4591648"/>
                  <a:pt x="9491943" y="4573805"/>
                  <a:pt x="9533430" y="4547485"/>
                </a:cubicBezTo>
                <a:cubicBezTo>
                  <a:pt x="9679302" y="4454252"/>
                  <a:pt x="9833204" y="4370832"/>
                  <a:pt x="9953203" y="4242804"/>
                </a:cubicBezTo>
                <a:cubicBezTo>
                  <a:pt x="9814915" y="4259755"/>
                  <a:pt x="9703837" y="4343175"/>
                  <a:pt x="9555288" y="4378862"/>
                </a:cubicBezTo>
                <a:cubicBezTo>
                  <a:pt x="9673502" y="4238788"/>
                  <a:pt x="9826959" y="4167860"/>
                  <a:pt x="9966586" y="4082655"/>
                </a:cubicBezTo>
                <a:cubicBezTo>
                  <a:pt x="10030377" y="4043845"/>
                  <a:pt x="10089262" y="3994330"/>
                  <a:pt x="10165990" y="3973363"/>
                </a:cubicBezTo>
                <a:cubicBezTo>
                  <a:pt x="10193202" y="3965780"/>
                  <a:pt x="10238703" y="3950166"/>
                  <a:pt x="10216399" y="3908679"/>
                </a:cubicBezTo>
                <a:cubicBezTo>
                  <a:pt x="10197663" y="3874331"/>
                  <a:pt x="10161083" y="3884591"/>
                  <a:pt x="10127626" y="3894850"/>
                </a:cubicBezTo>
                <a:cubicBezTo>
                  <a:pt x="10047329" y="3919832"/>
                  <a:pt x="9964356" y="3920278"/>
                  <a:pt x="9855955" y="3919832"/>
                </a:cubicBezTo>
                <a:cubicBezTo>
                  <a:pt x="9946958" y="3806078"/>
                  <a:pt x="10113798" y="3839981"/>
                  <a:pt x="10191863" y="3720428"/>
                </a:cubicBezTo>
                <a:cubicBezTo>
                  <a:pt x="10094168" y="3699908"/>
                  <a:pt x="10019226" y="3742732"/>
                  <a:pt x="9940267" y="3751209"/>
                </a:cubicBezTo>
                <a:cubicBezTo>
                  <a:pt x="9868892" y="3758793"/>
                  <a:pt x="9851048" y="3738272"/>
                  <a:pt x="9867999" y="3672696"/>
                </a:cubicBezTo>
                <a:cubicBezTo>
                  <a:pt x="9894319" y="3570541"/>
                  <a:pt x="9855062" y="3517902"/>
                  <a:pt x="9751124" y="3546005"/>
                </a:cubicBezTo>
                <a:cubicBezTo>
                  <a:pt x="9654767" y="3572325"/>
                  <a:pt x="9644954" y="3533961"/>
                  <a:pt x="9670381" y="3475523"/>
                </a:cubicBezTo>
                <a:cubicBezTo>
                  <a:pt x="9707406" y="3390319"/>
                  <a:pt x="9665473" y="3324744"/>
                  <a:pt x="9636477" y="3253369"/>
                </a:cubicBezTo>
                <a:cubicBezTo>
                  <a:pt x="9592761" y="3144969"/>
                  <a:pt x="9611496" y="3091437"/>
                  <a:pt x="9706514" y="3010694"/>
                </a:cubicBezTo>
                <a:cubicBezTo>
                  <a:pt x="9760045" y="2965639"/>
                  <a:pt x="9817591" y="2927274"/>
                  <a:pt x="9895211" y="2888019"/>
                </a:cubicBezTo>
                <a:cubicBezTo>
                  <a:pt x="9716328" y="2867052"/>
                  <a:pt x="9903688" y="2794785"/>
                  <a:pt x="9840788" y="2750175"/>
                </a:cubicBezTo>
                <a:cubicBezTo>
                  <a:pt x="9714544" y="2731886"/>
                  <a:pt x="9611496" y="2874636"/>
                  <a:pt x="9439750" y="2834041"/>
                </a:cubicBezTo>
                <a:cubicBezTo>
                  <a:pt x="9652090" y="2710474"/>
                  <a:pt x="9886290" y="2553894"/>
                  <a:pt x="10040191" y="2389286"/>
                </a:cubicBezTo>
                <a:cubicBezTo>
                  <a:pt x="10004504" y="2351814"/>
                  <a:pt x="9969263" y="2386610"/>
                  <a:pt x="9939374" y="2373227"/>
                </a:cubicBezTo>
                <a:cubicBezTo>
                  <a:pt x="9940713" y="2364304"/>
                  <a:pt x="9938036" y="2351368"/>
                  <a:pt x="9943389" y="2347353"/>
                </a:cubicBezTo>
                <a:cubicBezTo>
                  <a:pt x="10058482" y="2257688"/>
                  <a:pt x="10059820" y="2255458"/>
                  <a:pt x="9937144" y="2189436"/>
                </a:cubicBezTo>
                <a:cubicBezTo>
                  <a:pt x="9894319" y="2166240"/>
                  <a:pt x="9897888" y="2145719"/>
                  <a:pt x="9920638" y="2116723"/>
                </a:cubicBezTo>
                <a:cubicBezTo>
                  <a:pt x="9936698" y="2096202"/>
                  <a:pt x="9956772" y="2078359"/>
                  <a:pt x="9947404" y="2033304"/>
                </a:cubicBezTo>
                <a:cubicBezTo>
                  <a:pt x="9880044" y="2090850"/>
                  <a:pt x="9554842" y="2188098"/>
                  <a:pt x="9497296" y="2182299"/>
                </a:cubicBezTo>
                <a:cubicBezTo>
                  <a:pt x="9432613" y="2175607"/>
                  <a:pt x="9211796" y="2195682"/>
                  <a:pt x="9144883" y="2211295"/>
                </a:cubicBezTo>
                <a:cubicBezTo>
                  <a:pt x="9148451" y="2208172"/>
                  <a:pt x="9152020" y="2205050"/>
                  <a:pt x="9155589" y="2201927"/>
                </a:cubicBezTo>
                <a:cubicBezTo>
                  <a:pt x="9219380" y="2140366"/>
                  <a:pt x="9284064" y="2078804"/>
                  <a:pt x="9322428" y="1998954"/>
                </a:cubicBezTo>
                <a:cubicBezTo>
                  <a:pt x="9324212" y="1995831"/>
                  <a:pt x="9325104" y="1993155"/>
                  <a:pt x="9329119" y="1994047"/>
                </a:cubicBezTo>
                <a:cubicBezTo>
                  <a:pt x="9364360" y="2003415"/>
                  <a:pt x="9359900" y="1980218"/>
                  <a:pt x="9360345" y="1961483"/>
                </a:cubicBezTo>
                <a:cubicBezTo>
                  <a:pt x="9360791" y="1942301"/>
                  <a:pt x="9366590" y="1927134"/>
                  <a:pt x="9392465" y="1928918"/>
                </a:cubicBezTo>
                <a:cubicBezTo>
                  <a:pt x="9393803" y="1928918"/>
                  <a:pt x="9395586" y="1928471"/>
                  <a:pt x="9397371" y="1928025"/>
                </a:cubicBezTo>
                <a:cubicBezTo>
                  <a:pt x="9409416" y="1924903"/>
                  <a:pt x="9447334" y="1874048"/>
                  <a:pt x="9441534" y="1864680"/>
                </a:cubicBezTo>
                <a:cubicBezTo>
                  <a:pt x="9428598" y="1844160"/>
                  <a:pt x="9441980" y="1833899"/>
                  <a:pt x="9453133" y="1821855"/>
                </a:cubicBezTo>
                <a:cubicBezTo>
                  <a:pt x="9468746" y="1805350"/>
                  <a:pt x="9484359" y="1789737"/>
                  <a:pt x="9500865" y="1774123"/>
                </a:cubicBezTo>
                <a:cubicBezTo>
                  <a:pt x="9516924" y="1758957"/>
                  <a:pt x="9533430" y="1744681"/>
                  <a:pt x="9549935" y="1729961"/>
                </a:cubicBezTo>
                <a:cubicBezTo>
                  <a:pt x="9589192" y="1715239"/>
                  <a:pt x="9628893" y="1702302"/>
                  <a:pt x="9670381" y="1692042"/>
                </a:cubicBezTo>
                <a:cubicBezTo>
                  <a:pt x="9701161" y="1684013"/>
                  <a:pt x="9735511" y="1673752"/>
                  <a:pt x="9750231" y="1622006"/>
                </a:cubicBezTo>
                <a:cubicBezTo>
                  <a:pt x="9717666" y="1627805"/>
                  <a:pt x="9685101" y="1634942"/>
                  <a:pt x="9652537" y="1642080"/>
                </a:cubicBezTo>
                <a:cubicBezTo>
                  <a:pt x="9682871" y="1616207"/>
                  <a:pt x="9712314" y="1590333"/>
                  <a:pt x="9740417" y="1563121"/>
                </a:cubicBezTo>
                <a:cubicBezTo>
                  <a:pt x="9763614" y="1540370"/>
                  <a:pt x="9782350" y="1514943"/>
                  <a:pt x="9789041" y="1483271"/>
                </a:cubicBezTo>
                <a:cubicBezTo>
                  <a:pt x="9790825" y="1475241"/>
                  <a:pt x="9792164" y="1466765"/>
                  <a:pt x="9783687" y="1460966"/>
                </a:cubicBezTo>
                <a:cubicBezTo>
                  <a:pt x="9774320" y="1454275"/>
                  <a:pt x="9767183" y="1459628"/>
                  <a:pt x="9760491" y="1464534"/>
                </a:cubicBezTo>
                <a:cubicBezTo>
                  <a:pt x="9732833" y="1484608"/>
                  <a:pt x="9704730" y="1504237"/>
                  <a:pt x="9677518" y="1524757"/>
                </a:cubicBezTo>
                <a:cubicBezTo>
                  <a:pt x="9641385" y="1551968"/>
                  <a:pt x="9605696" y="1579627"/>
                  <a:pt x="9570010" y="1606839"/>
                </a:cubicBezTo>
                <a:cubicBezTo>
                  <a:pt x="9619525" y="1551077"/>
                  <a:pt x="9674395" y="1501114"/>
                  <a:pt x="9733726" y="1455166"/>
                </a:cubicBezTo>
                <a:cubicBezTo>
                  <a:pt x="9776551" y="1421710"/>
                  <a:pt x="9819376" y="1388253"/>
                  <a:pt x="9851495" y="1345427"/>
                </a:cubicBezTo>
                <a:cubicBezTo>
                  <a:pt x="9867999" y="1324015"/>
                  <a:pt x="9875583" y="1299926"/>
                  <a:pt x="9876922" y="1273161"/>
                </a:cubicBezTo>
                <a:cubicBezTo>
                  <a:pt x="9876922" y="1266023"/>
                  <a:pt x="9876029" y="1257993"/>
                  <a:pt x="9866661" y="1254870"/>
                </a:cubicBezTo>
                <a:cubicBezTo>
                  <a:pt x="9857294" y="1252194"/>
                  <a:pt x="9851940" y="1257993"/>
                  <a:pt x="9848372" y="1264238"/>
                </a:cubicBezTo>
                <a:cubicBezTo>
                  <a:pt x="9844357" y="1271376"/>
                  <a:pt x="9839449" y="1277175"/>
                  <a:pt x="9832313" y="1281636"/>
                </a:cubicBezTo>
                <a:cubicBezTo>
                  <a:pt x="9769859" y="1322677"/>
                  <a:pt x="9715436" y="1371747"/>
                  <a:pt x="9659674" y="1419479"/>
                </a:cubicBezTo>
                <a:cubicBezTo>
                  <a:pt x="9579824" y="1487731"/>
                  <a:pt x="9501311" y="1557322"/>
                  <a:pt x="9405847" y="1608623"/>
                </a:cubicBezTo>
                <a:cubicBezTo>
                  <a:pt x="9369714" y="1627805"/>
                  <a:pt x="9332242" y="1644310"/>
                  <a:pt x="9303246" y="1646987"/>
                </a:cubicBezTo>
                <a:cubicBezTo>
                  <a:pt x="9406293" y="1566690"/>
                  <a:pt x="9503095" y="1482825"/>
                  <a:pt x="9589192" y="1389145"/>
                </a:cubicBezTo>
                <a:cubicBezTo>
                  <a:pt x="9676180" y="1294573"/>
                  <a:pt x="9751570" y="1193756"/>
                  <a:pt x="9803762" y="1078218"/>
                </a:cubicBezTo>
                <a:cubicBezTo>
                  <a:pt x="9809116" y="1066174"/>
                  <a:pt x="9812238" y="1054575"/>
                  <a:pt x="9830974" y="1055913"/>
                </a:cubicBezTo>
                <a:cubicBezTo>
                  <a:pt x="9839449" y="1056360"/>
                  <a:pt x="9842126" y="1049222"/>
                  <a:pt x="9839896" y="1042084"/>
                </a:cubicBezTo>
                <a:cubicBezTo>
                  <a:pt x="9825621" y="991230"/>
                  <a:pt x="9851940" y="958665"/>
                  <a:pt x="9893427" y="933683"/>
                </a:cubicBezTo>
                <a:cubicBezTo>
                  <a:pt x="9906364" y="925654"/>
                  <a:pt x="9907256" y="918070"/>
                  <a:pt x="9897441" y="906472"/>
                </a:cubicBezTo>
                <a:cubicBezTo>
                  <a:pt x="9884058" y="890413"/>
                  <a:pt x="9885397" y="873015"/>
                  <a:pt x="9892535" y="856509"/>
                </a:cubicBezTo>
                <a:cubicBezTo>
                  <a:pt x="9896550" y="846249"/>
                  <a:pt x="9901903" y="836436"/>
                  <a:pt x="9906364" y="826622"/>
                </a:cubicBezTo>
                <a:cubicBezTo>
                  <a:pt x="9909487" y="820375"/>
                  <a:pt x="9914839" y="813685"/>
                  <a:pt x="9906809" y="806993"/>
                </a:cubicBezTo>
                <a:cubicBezTo>
                  <a:pt x="9899226" y="801193"/>
                  <a:pt x="9891642" y="804762"/>
                  <a:pt x="9884505" y="807440"/>
                </a:cubicBezTo>
                <a:cubicBezTo>
                  <a:pt x="9850156" y="819484"/>
                  <a:pt x="9830082" y="842235"/>
                  <a:pt x="9821160" y="874800"/>
                </a:cubicBezTo>
                <a:cubicBezTo>
                  <a:pt x="9814468" y="898888"/>
                  <a:pt x="9807331" y="900227"/>
                  <a:pt x="9787256" y="881491"/>
                </a:cubicBezTo>
                <a:cubicBezTo>
                  <a:pt x="9772090" y="867216"/>
                  <a:pt x="9758707" y="868554"/>
                  <a:pt x="9746216" y="880152"/>
                </a:cubicBezTo>
                <a:cubicBezTo>
                  <a:pt x="9739525" y="885951"/>
                  <a:pt x="9735511" y="893981"/>
                  <a:pt x="9730603" y="901118"/>
                </a:cubicBezTo>
                <a:cubicBezTo>
                  <a:pt x="9706067" y="938144"/>
                  <a:pt x="9680195" y="974278"/>
                  <a:pt x="9640046" y="998813"/>
                </a:cubicBezTo>
                <a:cubicBezTo>
                  <a:pt x="9622202" y="1009966"/>
                  <a:pt x="9603020" y="1018887"/>
                  <a:pt x="9575363" y="1010412"/>
                </a:cubicBezTo>
                <a:cubicBezTo>
                  <a:pt x="9592761" y="1000151"/>
                  <a:pt x="9610158" y="998813"/>
                  <a:pt x="9626217" y="994352"/>
                </a:cubicBezTo>
                <a:cubicBezTo>
                  <a:pt x="9642276" y="989891"/>
                  <a:pt x="9650753" y="982753"/>
                  <a:pt x="9638707" y="966694"/>
                </a:cubicBezTo>
                <a:cubicBezTo>
                  <a:pt x="9632016" y="957773"/>
                  <a:pt x="9632462" y="950189"/>
                  <a:pt x="9638707" y="942606"/>
                </a:cubicBezTo>
                <a:cubicBezTo>
                  <a:pt x="9658782" y="918070"/>
                  <a:pt x="9668596" y="884167"/>
                  <a:pt x="9710975" y="881491"/>
                </a:cubicBezTo>
                <a:cubicBezTo>
                  <a:pt x="9713205" y="881491"/>
                  <a:pt x="9715436" y="879706"/>
                  <a:pt x="9717666" y="878367"/>
                </a:cubicBezTo>
                <a:cubicBezTo>
                  <a:pt x="9726142" y="873461"/>
                  <a:pt x="9735511" y="868108"/>
                  <a:pt x="9732387" y="856509"/>
                </a:cubicBezTo>
                <a:cubicBezTo>
                  <a:pt x="9728818" y="844911"/>
                  <a:pt x="9717220" y="842235"/>
                  <a:pt x="9706960" y="840896"/>
                </a:cubicBezTo>
                <a:cubicBezTo>
                  <a:pt x="9680640" y="837773"/>
                  <a:pt x="9660120" y="848926"/>
                  <a:pt x="9640492" y="861417"/>
                </a:cubicBezTo>
                <a:cubicBezTo>
                  <a:pt x="9592761" y="892197"/>
                  <a:pt x="9553504" y="931453"/>
                  <a:pt x="9512463" y="968925"/>
                </a:cubicBezTo>
                <a:cubicBezTo>
                  <a:pt x="9450902" y="1025132"/>
                  <a:pt x="9396925" y="1088923"/>
                  <a:pt x="9328673" y="1138886"/>
                </a:cubicBezTo>
                <a:cubicBezTo>
                  <a:pt x="9125701" y="1286989"/>
                  <a:pt x="8925851" y="1438662"/>
                  <a:pt x="8716634" y="1580073"/>
                </a:cubicBezTo>
                <a:cubicBezTo>
                  <a:pt x="8639459" y="1632266"/>
                  <a:pt x="8560501" y="1681782"/>
                  <a:pt x="8480649" y="1729961"/>
                </a:cubicBezTo>
                <a:cubicBezTo>
                  <a:pt x="8480204" y="1727283"/>
                  <a:pt x="8479758" y="1725499"/>
                  <a:pt x="8479312" y="1722377"/>
                </a:cubicBezTo>
                <a:cubicBezTo>
                  <a:pt x="8479312" y="1720147"/>
                  <a:pt x="8479312" y="1717469"/>
                  <a:pt x="8479312" y="1715239"/>
                </a:cubicBezTo>
                <a:cubicBezTo>
                  <a:pt x="8535965" y="1684013"/>
                  <a:pt x="8591727" y="1650555"/>
                  <a:pt x="8645704" y="1615314"/>
                </a:cubicBezTo>
                <a:cubicBezTo>
                  <a:pt x="8778194" y="1528326"/>
                  <a:pt x="8899531" y="1430631"/>
                  <a:pt x="9002133" y="1314647"/>
                </a:cubicBezTo>
                <a:cubicBezTo>
                  <a:pt x="9010609" y="1305280"/>
                  <a:pt x="9019977" y="1303048"/>
                  <a:pt x="9033805" y="1305280"/>
                </a:cubicBezTo>
                <a:cubicBezTo>
                  <a:pt x="9078415" y="1312863"/>
                  <a:pt x="9092243" y="1299481"/>
                  <a:pt x="9083322" y="1259778"/>
                </a:cubicBezTo>
                <a:cubicBezTo>
                  <a:pt x="9081092" y="1249964"/>
                  <a:pt x="9080645" y="1241934"/>
                  <a:pt x="9088228" y="1233458"/>
                </a:cubicBezTo>
                <a:cubicBezTo>
                  <a:pt x="9122132" y="1195541"/>
                  <a:pt x="9157819" y="1158961"/>
                  <a:pt x="9196629" y="1124611"/>
                </a:cubicBezTo>
                <a:cubicBezTo>
                  <a:pt x="9268451" y="1061266"/>
                  <a:pt x="9345625" y="1002828"/>
                  <a:pt x="9412538" y="935022"/>
                </a:cubicBezTo>
                <a:cubicBezTo>
                  <a:pt x="9432166" y="914501"/>
                  <a:pt x="9446888" y="891304"/>
                  <a:pt x="9455363" y="864985"/>
                </a:cubicBezTo>
                <a:cubicBezTo>
                  <a:pt x="9458040" y="856063"/>
                  <a:pt x="9459378" y="844911"/>
                  <a:pt x="9448672" y="838220"/>
                </a:cubicBezTo>
                <a:cubicBezTo>
                  <a:pt x="9438412" y="831528"/>
                  <a:pt x="9430829" y="839112"/>
                  <a:pt x="9423691" y="844465"/>
                </a:cubicBezTo>
                <a:cubicBezTo>
                  <a:pt x="9393803" y="866323"/>
                  <a:pt x="9363468" y="888628"/>
                  <a:pt x="9333580" y="910932"/>
                </a:cubicBezTo>
                <a:cubicBezTo>
                  <a:pt x="9303246" y="933238"/>
                  <a:pt x="9273357" y="956434"/>
                  <a:pt x="9241685" y="980077"/>
                </a:cubicBezTo>
                <a:cubicBezTo>
                  <a:pt x="9239455" y="969817"/>
                  <a:pt x="9246146" y="967587"/>
                  <a:pt x="9249715" y="964018"/>
                </a:cubicBezTo>
                <a:cubicBezTo>
                  <a:pt x="9300123" y="913610"/>
                  <a:pt x="9355439" y="867662"/>
                  <a:pt x="9412538" y="823499"/>
                </a:cubicBezTo>
                <a:cubicBezTo>
                  <a:pt x="9456702" y="789149"/>
                  <a:pt x="9499526" y="753015"/>
                  <a:pt x="9528522" y="706176"/>
                </a:cubicBezTo>
                <a:cubicBezTo>
                  <a:pt x="9539675" y="687886"/>
                  <a:pt x="9545474" y="668704"/>
                  <a:pt x="9542798" y="647292"/>
                </a:cubicBezTo>
                <a:cubicBezTo>
                  <a:pt x="9541905" y="640600"/>
                  <a:pt x="9541014" y="633909"/>
                  <a:pt x="9532091" y="631679"/>
                </a:cubicBezTo>
                <a:cubicBezTo>
                  <a:pt x="9524953" y="629894"/>
                  <a:pt x="9520493" y="633909"/>
                  <a:pt x="9516924" y="638370"/>
                </a:cubicBezTo>
                <a:cubicBezTo>
                  <a:pt x="9510679" y="646399"/>
                  <a:pt x="9504434" y="654429"/>
                  <a:pt x="9495512" y="660675"/>
                </a:cubicBezTo>
                <a:cubicBezTo>
                  <a:pt x="9441980" y="698146"/>
                  <a:pt x="9392019" y="739187"/>
                  <a:pt x="9343394" y="781565"/>
                </a:cubicBezTo>
                <a:cubicBezTo>
                  <a:pt x="9263543" y="850710"/>
                  <a:pt x="9184585" y="921193"/>
                  <a:pt x="9090906" y="975617"/>
                </a:cubicBezTo>
                <a:cubicBezTo>
                  <a:pt x="9055664" y="996136"/>
                  <a:pt x="9019084" y="1014427"/>
                  <a:pt x="8976705" y="1023348"/>
                </a:cubicBezTo>
                <a:cubicBezTo>
                  <a:pt x="8978044" y="1018887"/>
                  <a:pt x="8980721" y="1016211"/>
                  <a:pt x="8983397" y="1013981"/>
                </a:cubicBezTo>
                <a:cubicBezTo>
                  <a:pt x="9073061" y="941713"/>
                  <a:pt x="9159604" y="867216"/>
                  <a:pt x="9238116" y="784688"/>
                </a:cubicBezTo>
                <a:cubicBezTo>
                  <a:pt x="9334918" y="682979"/>
                  <a:pt x="9417446" y="572348"/>
                  <a:pt x="9474545" y="446103"/>
                </a:cubicBezTo>
                <a:cubicBezTo>
                  <a:pt x="9477222" y="440751"/>
                  <a:pt x="9479007" y="435843"/>
                  <a:pt x="9486143" y="435843"/>
                </a:cubicBezTo>
                <a:cubicBezTo>
                  <a:pt x="9504434" y="436289"/>
                  <a:pt x="9506218" y="427368"/>
                  <a:pt x="9503541" y="412646"/>
                </a:cubicBezTo>
                <a:cubicBezTo>
                  <a:pt x="9496404" y="376512"/>
                  <a:pt x="9508449" y="346179"/>
                  <a:pt x="9539229" y="325658"/>
                </a:cubicBezTo>
                <a:cubicBezTo>
                  <a:pt x="9561533" y="310491"/>
                  <a:pt x="9580269" y="297108"/>
                  <a:pt x="9554396" y="268558"/>
                </a:cubicBezTo>
                <a:cubicBezTo>
                  <a:pt x="9548150" y="261867"/>
                  <a:pt x="9550382" y="252053"/>
                  <a:pt x="9552612" y="243131"/>
                </a:cubicBezTo>
                <a:cubicBezTo>
                  <a:pt x="9555734" y="229748"/>
                  <a:pt x="9562872" y="219042"/>
                  <a:pt x="9570901" y="207890"/>
                </a:cubicBezTo>
                <a:cubicBezTo>
                  <a:pt x="9575363" y="201645"/>
                  <a:pt x="9580715" y="193168"/>
                  <a:pt x="9574470" y="186031"/>
                </a:cubicBezTo>
                <a:cubicBezTo>
                  <a:pt x="9570901" y="181793"/>
                  <a:pt x="9566775" y="181124"/>
                  <a:pt x="9562593" y="181849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Afbeelding 2" descr="Afbeelding met Lettertype, wit, typografie, ontwerp&#10;&#10;Door AI gegenereerde inhoud is mogelijk onjuist.">
            <a:extLst>
              <a:ext uri="{FF2B5EF4-FFF2-40B4-BE49-F238E27FC236}">
                <a16:creationId xmlns:a16="http://schemas.microsoft.com/office/drawing/2014/main" id="{80FD0ECC-2275-0DB0-9CE9-D45C9102B1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399" y="2386145"/>
            <a:ext cx="5029202" cy="2316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670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7E63DC-A171-5989-D184-162D8267F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6B298B9-AA3F-4E48-9ADE-DD1A49F40A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8A6362C-DAA2-46F0-8F9D-238EA1E6FD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998728 w 12192000"/>
              <a:gd name="connsiteY0" fmla="*/ 3612739 h 6858000"/>
              <a:gd name="connsiteX1" fmla="*/ 2014976 w 12192000"/>
              <a:gd name="connsiteY1" fmla="*/ 3645485 h 6858000"/>
              <a:gd name="connsiteX2" fmla="*/ 1987764 w 12192000"/>
              <a:gd name="connsiteY2" fmla="*/ 3715075 h 6858000"/>
              <a:gd name="connsiteX3" fmla="*/ 1970583 w 12192000"/>
              <a:gd name="connsiteY3" fmla="*/ 3648007 h 6858000"/>
              <a:gd name="connsiteX4" fmla="*/ 1968718 w 12192000"/>
              <a:gd name="connsiteY4" fmla="*/ 3632235 h 6858000"/>
              <a:gd name="connsiteX5" fmla="*/ 1979288 w 12192000"/>
              <a:gd name="connsiteY5" fmla="*/ 3624964 h 6858000"/>
              <a:gd name="connsiteX6" fmla="*/ 1998728 w 12192000"/>
              <a:gd name="connsiteY6" fmla="*/ 3612739 h 6858000"/>
              <a:gd name="connsiteX7" fmla="*/ 1955875 w 12192000"/>
              <a:gd name="connsiteY7" fmla="*/ 3516632 h 6858000"/>
              <a:gd name="connsiteX8" fmla="*/ 1956461 w 12192000"/>
              <a:gd name="connsiteY8" fmla="*/ 3521046 h 6858000"/>
              <a:gd name="connsiteX9" fmla="*/ 1965292 w 12192000"/>
              <a:gd name="connsiteY9" fmla="*/ 3603273 h 6858000"/>
              <a:gd name="connsiteX10" fmla="*/ 1968718 w 12192000"/>
              <a:gd name="connsiteY10" fmla="*/ 3632235 h 6858000"/>
              <a:gd name="connsiteX11" fmla="*/ 1963908 w 12192000"/>
              <a:gd name="connsiteY11" fmla="*/ 3635544 h 6858000"/>
              <a:gd name="connsiteX12" fmla="*/ 1955653 w 12192000"/>
              <a:gd name="connsiteY12" fmla="*/ 3635212 h 6858000"/>
              <a:gd name="connsiteX13" fmla="*/ 1954172 w 12192000"/>
              <a:gd name="connsiteY13" fmla="*/ 3607075 h 6858000"/>
              <a:gd name="connsiteX14" fmla="*/ 1951958 w 12192000"/>
              <a:gd name="connsiteY14" fmla="*/ 3553088 h 6858000"/>
              <a:gd name="connsiteX15" fmla="*/ 1951483 w 12192000"/>
              <a:gd name="connsiteY15" fmla="*/ 3534997 h 6858000"/>
              <a:gd name="connsiteX16" fmla="*/ 9184139 w 12192000"/>
              <a:gd name="connsiteY16" fmla="*/ 1751373 h 6858000"/>
              <a:gd name="connsiteX17" fmla="*/ 9188600 w 12192000"/>
              <a:gd name="connsiteY17" fmla="*/ 1756725 h 6858000"/>
              <a:gd name="connsiteX18" fmla="*/ 9161388 w 12192000"/>
              <a:gd name="connsiteY18" fmla="*/ 1779476 h 6858000"/>
              <a:gd name="connsiteX19" fmla="*/ 9129269 w 12192000"/>
              <a:gd name="connsiteY19" fmla="*/ 1788844 h 6858000"/>
              <a:gd name="connsiteX20" fmla="*/ 9184139 w 12192000"/>
              <a:gd name="connsiteY20" fmla="*/ 1751373 h 6858000"/>
              <a:gd name="connsiteX21" fmla="*/ 8855814 w 12192000"/>
              <a:gd name="connsiteY21" fmla="*/ 1125503 h 6858000"/>
              <a:gd name="connsiteX22" fmla="*/ 8531505 w 12192000"/>
              <a:gd name="connsiteY22" fmla="*/ 1356134 h 6858000"/>
              <a:gd name="connsiteX23" fmla="*/ 8526597 w 12192000"/>
              <a:gd name="connsiteY23" fmla="*/ 1350781 h 6858000"/>
              <a:gd name="connsiteX24" fmla="*/ 8855814 w 12192000"/>
              <a:gd name="connsiteY24" fmla="*/ 1125503 h 6858000"/>
              <a:gd name="connsiteX25" fmla="*/ 3255597 w 12192000"/>
              <a:gd name="connsiteY25" fmla="*/ 1016302 h 6858000"/>
              <a:gd name="connsiteX26" fmla="*/ 3252884 w 12192000"/>
              <a:gd name="connsiteY26" fmla="*/ 1018887 h 6858000"/>
              <a:gd name="connsiteX27" fmla="*/ 3250417 w 12192000"/>
              <a:gd name="connsiteY27" fmla="*/ 1017988 h 6858000"/>
              <a:gd name="connsiteX28" fmla="*/ 9562593 w 12192000"/>
              <a:gd name="connsiteY28" fmla="*/ 181849 h 6858000"/>
              <a:gd name="connsiteX29" fmla="*/ 9550382 w 12192000"/>
              <a:gd name="connsiteY29" fmla="*/ 186031 h 6858000"/>
              <a:gd name="connsiteX30" fmla="*/ 9486143 w 12192000"/>
              <a:gd name="connsiteY30" fmla="*/ 255175 h 6858000"/>
              <a:gd name="connsiteX31" fmla="*/ 9454471 w 12192000"/>
              <a:gd name="connsiteY31" fmla="*/ 262313 h 6858000"/>
              <a:gd name="connsiteX32" fmla="*/ 9405847 w 12192000"/>
              <a:gd name="connsiteY32" fmla="*/ 265436 h 6858000"/>
              <a:gd name="connsiteX33" fmla="*/ 9374174 w 12192000"/>
              <a:gd name="connsiteY33" fmla="*/ 312721 h 6858000"/>
              <a:gd name="connsiteX34" fmla="*/ 9235886 w 12192000"/>
              <a:gd name="connsiteY34" fmla="*/ 393018 h 6858000"/>
              <a:gd name="connsiteX35" fmla="*/ 9293432 w 12192000"/>
              <a:gd name="connsiteY35" fmla="*/ 372945 h 6858000"/>
              <a:gd name="connsiteX36" fmla="*/ 9306368 w 12192000"/>
              <a:gd name="connsiteY36" fmla="*/ 349747 h 6858000"/>
              <a:gd name="connsiteX37" fmla="*/ 9308153 w 12192000"/>
              <a:gd name="connsiteY37" fmla="*/ 316736 h 6858000"/>
              <a:gd name="connsiteX38" fmla="*/ 9376406 w 12192000"/>
              <a:gd name="connsiteY38" fmla="*/ 260083 h 6858000"/>
              <a:gd name="connsiteX39" fmla="*/ 9391126 w 12192000"/>
              <a:gd name="connsiteY39" fmla="*/ 251160 h 6858000"/>
              <a:gd name="connsiteX40" fmla="*/ 9399602 w 12192000"/>
              <a:gd name="connsiteY40" fmla="*/ 233317 h 6858000"/>
              <a:gd name="connsiteX41" fmla="*/ 9381312 w 12192000"/>
              <a:gd name="connsiteY41" fmla="*/ 220380 h 6858000"/>
              <a:gd name="connsiteX42" fmla="*/ 9358115 w 12192000"/>
              <a:gd name="connsiteY42" fmla="*/ 219934 h 6858000"/>
              <a:gd name="connsiteX43" fmla="*/ 9277818 w 12192000"/>
              <a:gd name="connsiteY43" fmla="*/ 261867 h 6858000"/>
              <a:gd name="connsiteX44" fmla="*/ 9050311 w 12192000"/>
              <a:gd name="connsiteY44" fmla="*/ 470639 h 6858000"/>
              <a:gd name="connsiteX45" fmla="*/ 8804067 w 12192000"/>
              <a:gd name="connsiteY45" fmla="*/ 657552 h 6858000"/>
              <a:gd name="connsiteX46" fmla="*/ 8216563 w 12192000"/>
              <a:gd name="connsiteY46" fmla="*/ 1067511 h 6858000"/>
              <a:gd name="connsiteX47" fmla="*/ 7204377 w 12192000"/>
              <a:gd name="connsiteY47" fmla="*/ 1356580 h 6858000"/>
              <a:gd name="connsiteX48" fmla="*/ 6221188 w 12192000"/>
              <a:gd name="connsiteY48" fmla="*/ 1405651 h 6858000"/>
              <a:gd name="connsiteX49" fmla="*/ 6081116 w 12192000"/>
              <a:gd name="connsiteY49" fmla="*/ 1413234 h 6858000"/>
              <a:gd name="connsiteX50" fmla="*/ 3680242 w 12192000"/>
              <a:gd name="connsiteY50" fmla="*/ 1085356 h 6858000"/>
              <a:gd name="connsiteX51" fmla="*/ 3335857 w 12192000"/>
              <a:gd name="connsiteY51" fmla="*/ 981416 h 6858000"/>
              <a:gd name="connsiteX52" fmla="*/ 3277977 w 12192000"/>
              <a:gd name="connsiteY52" fmla="*/ 1009017 h 6858000"/>
              <a:gd name="connsiteX53" fmla="*/ 3255597 w 12192000"/>
              <a:gd name="connsiteY53" fmla="*/ 1016302 h 6858000"/>
              <a:gd name="connsiteX54" fmla="*/ 3260022 w 12192000"/>
              <a:gd name="connsiteY54" fmla="*/ 1012084 h 6858000"/>
              <a:gd name="connsiteX55" fmla="*/ 3260468 w 12192000"/>
              <a:gd name="connsiteY55" fmla="*/ 1000598 h 6858000"/>
              <a:gd name="connsiteX56" fmla="*/ 3226565 w 12192000"/>
              <a:gd name="connsiteY56" fmla="*/ 956880 h 6858000"/>
              <a:gd name="connsiteX57" fmla="*/ 3162773 w 12192000"/>
              <a:gd name="connsiteY57" fmla="*/ 937252 h 6858000"/>
              <a:gd name="connsiteX58" fmla="*/ 3131101 w 12192000"/>
              <a:gd name="connsiteY58" fmla="*/ 953757 h 6858000"/>
              <a:gd name="connsiteX59" fmla="*/ 3089615 w 12192000"/>
              <a:gd name="connsiteY59" fmla="*/ 972493 h 6858000"/>
              <a:gd name="connsiteX60" fmla="*/ 2893779 w 12192000"/>
              <a:gd name="connsiteY60" fmla="*/ 842681 h 6858000"/>
              <a:gd name="connsiteX61" fmla="*/ 2759952 w 12192000"/>
              <a:gd name="connsiteY61" fmla="*/ 749000 h 6858000"/>
              <a:gd name="connsiteX62" fmla="*/ 2733632 w 12192000"/>
              <a:gd name="connsiteY62" fmla="*/ 739187 h 6858000"/>
              <a:gd name="connsiteX63" fmla="*/ 2723372 w 12192000"/>
              <a:gd name="connsiteY63" fmla="*/ 765506 h 6858000"/>
              <a:gd name="connsiteX64" fmla="*/ 2748353 w 12192000"/>
              <a:gd name="connsiteY64" fmla="*/ 806101 h 6858000"/>
              <a:gd name="connsiteX65" fmla="*/ 2710882 w 12192000"/>
              <a:gd name="connsiteY65" fmla="*/ 890859 h 6858000"/>
              <a:gd name="connsiteX66" fmla="*/ 2532890 w 12192000"/>
              <a:gd name="connsiteY66" fmla="*/ 894873 h 6858000"/>
              <a:gd name="connsiteX67" fmla="*/ 2513708 w 12192000"/>
              <a:gd name="connsiteY67" fmla="*/ 921639 h 6858000"/>
              <a:gd name="connsiteX68" fmla="*/ 2511032 w 12192000"/>
              <a:gd name="connsiteY68" fmla="*/ 1038515 h 6858000"/>
              <a:gd name="connsiteX69" fmla="*/ 2503448 w 12192000"/>
              <a:gd name="connsiteY69" fmla="*/ 1067511 h 6858000"/>
              <a:gd name="connsiteX70" fmla="*/ 2485157 w 12192000"/>
              <a:gd name="connsiteY70" fmla="*/ 1194648 h 6858000"/>
              <a:gd name="connsiteX71" fmla="*/ 2394602 w 12192000"/>
              <a:gd name="connsiteY71" fmla="*/ 1391375 h 6858000"/>
              <a:gd name="connsiteX72" fmla="*/ 2298245 w 12192000"/>
              <a:gd name="connsiteY72" fmla="*/ 1511374 h 6858000"/>
              <a:gd name="connsiteX73" fmla="*/ 2286201 w 12192000"/>
              <a:gd name="connsiteY73" fmla="*/ 1543493 h 6858000"/>
              <a:gd name="connsiteX74" fmla="*/ 2264789 w 12192000"/>
              <a:gd name="connsiteY74" fmla="*/ 1668400 h 6858000"/>
              <a:gd name="connsiteX75" fmla="*/ 2274156 w 12192000"/>
              <a:gd name="connsiteY75" fmla="*/ 1693827 h 6858000"/>
              <a:gd name="connsiteX76" fmla="*/ 2316535 w 12192000"/>
              <a:gd name="connsiteY76" fmla="*/ 1723714 h 6858000"/>
              <a:gd name="connsiteX77" fmla="*/ 2352223 w 12192000"/>
              <a:gd name="connsiteY77" fmla="*/ 1797320 h 6858000"/>
              <a:gd name="connsiteX78" fmla="*/ 2420922 w 12192000"/>
              <a:gd name="connsiteY78" fmla="*/ 1903044 h 6858000"/>
              <a:gd name="connsiteX79" fmla="*/ 2454378 w 12192000"/>
              <a:gd name="connsiteY79" fmla="*/ 1932933 h 6858000"/>
              <a:gd name="connsiteX80" fmla="*/ 2429397 w 12192000"/>
              <a:gd name="connsiteY80" fmla="*/ 1955683 h 6858000"/>
              <a:gd name="connsiteX81" fmla="*/ 2345531 w 12192000"/>
              <a:gd name="connsiteY81" fmla="*/ 2099325 h 6858000"/>
              <a:gd name="connsiteX82" fmla="*/ 2471776 w 12192000"/>
              <a:gd name="connsiteY82" fmla="*/ 2249659 h 6858000"/>
              <a:gd name="connsiteX83" fmla="*/ 2536904 w 12192000"/>
              <a:gd name="connsiteY83" fmla="*/ 2293822 h 6858000"/>
              <a:gd name="connsiteX84" fmla="*/ 2411552 w 12192000"/>
              <a:gd name="connsiteY84" fmla="*/ 2308990 h 6858000"/>
              <a:gd name="connsiteX85" fmla="*/ 2367836 w 12192000"/>
              <a:gd name="connsiteY85" fmla="*/ 2371888 h 6858000"/>
              <a:gd name="connsiteX86" fmla="*/ 2348654 w 12192000"/>
              <a:gd name="connsiteY86" fmla="*/ 2403561 h 6858000"/>
              <a:gd name="connsiteX87" fmla="*/ 2230439 w 12192000"/>
              <a:gd name="connsiteY87" fmla="*/ 2599842 h 6858000"/>
              <a:gd name="connsiteX88" fmla="*/ 2250067 w 12192000"/>
              <a:gd name="connsiteY88" fmla="*/ 2654712 h 6858000"/>
              <a:gd name="connsiteX89" fmla="*/ 2447240 w 12192000"/>
              <a:gd name="connsiteY89" fmla="*/ 2920137 h 6858000"/>
              <a:gd name="connsiteX90" fmla="*/ 2237577 w 12192000"/>
              <a:gd name="connsiteY90" fmla="*/ 2994189 h 6858000"/>
              <a:gd name="connsiteX91" fmla="*/ 2225086 w 12192000"/>
              <a:gd name="connsiteY91" fmla="*/ 3119541 h 6858000"/>
              <a:gd name="connsiteX92" fmla="*/ 2118023 w 12192000"/>
              <a:gd name="connsiteY92" fmla="*/ 3260060 h 6858000"/>
              <a:gd name="connsiteX93" fmla="*/ 1964679 w 12192000"/>
              <a:gd name="connsiteY93" fmla="*/ 3479817 h 6858000"/>
              <a:gd name="connsiteX94" fmla="*/ 1955875 w 12192000"/>
              <a:gd name="connsiteY94" fmla="*/ 3516632 h 6858000"/>
              <a:gd name="connsiteX95" fmla="*/ 1953287 w 12192000"/>
              <a:gd name="connsiteY95" fmla="*/ 3497155 h 6858000"/>
              <a:gd name="connsiteX96" fmla="*/ 1951185 w 12192000"/>
              <a:gd name="connsiteY96" fmla="*/ 3493814 h 6858000"/>
              <a:gd name="connsiteX97" fmla="*/ 1950905 w 12192000"/>
              <a:gd name="connsiteY97" fmla="*/ 3512985 h 6858000"/>
              <a:gd name="connsiteX98" fmla="*/ 1951483 w 12192000"/>
              <a:gd name="connsiteY98" fmla="*/ 3534997 h 6858000"/>
              <a:gd name="connsiteX99" fmla="*/ 1947593 w 12192000"/>
              <a:gd name="connsiteY99" fmla="*/ 3551262 h 6858000"/>
              <a:gd name="connsiteX100" fmla="*/ 1952901 w 12192000"/>
              <a:gd name="connsiteY100" fmla="*/ 3635101 h 6858000"/>
              <a:gd name="connsiteX101" fmla="*/ 1955653 w 12192000"/>
              <a:gd name="connsiteY101" fmla="*/ 3635212 h 6858000"/>
              <a:gd name="connsiteX102" fmla="*/ 1957374 w 12192000"/>
              <a:gd name="connsiteY102" fmla="*/ 3667901 h 6858000"/>
              <a:gd name="connsiteX103" fmla="*/ 1976612 w 12192000"/>
              <a:gd name="connsiteY103" fmla="*/ 3838643 h 6858000"/>
              <a:gd name="connsiteX104" fmla="*/ 2155495 w 12192000"/>
              <a:gd name="connsiteY104" fmla="*/ 4074180 h 6858000"/>
              <a:gd name="connsiteX105" fmla="*/ 2302706 w 12192000"/>
              <a:gd name="connsiteY105" fmla="*/ 4167860 h 6858000"/>
              <a:gd name="connsiteX106" fmla="*/ 2638168 w 12192000"/>
              <a:gd name="connsiteY106" fmla="*/ 4593433 h 6858000"/>
              <a:gd name="connsiteX107" fmla="*/ 2743893 w 12192000"/>
              <a:gd name="connsiteY107" fmla="*/ 4731276 h 6858000"/>
              <a:gd name="connsiteX108" fmla="*/ 2665826 w 12192000"/>
              <a:gd name="connsiteY108" fmla="*/ 4780346 h 6858000"/>
              <a:gd name="connsiteX109" fmla="*/ 2815268 w 12192000"/>
              <a:gd name="connsiteY109" fmla="*/ 4924880 h 6858000"/>
              <a:gd name="connsiteX110" fmla="*/ 2991474 w 12192000"/>
              <a:gd name="connsiteY110" fmla="*/ 5085474 h 6858000"/>
              <a:gd name="connsiteX111" fmla="*/ 6494644 w 12192000"/>
              <a:gd name="connsiteY111" fmla="*/ 6212306 h 6858000"/>
              <a:gd name="connsiteX112" fmla="*/ 8314257 w 12192000"/>
              <a:gd name="connsiteY112" fmla="*/ 5863906 h 6858000"/>
              <a:gd name="connsiteX113" fmla="*/ 8832618 w 12192000"/>
              <a:gd name="connsiteY113" fmla="*/ 5651566 h 6858000"/>
              <a:gd name="connsiteX114" fmla="*/ 9009270 w 12192000"/>
              <a:gd name="connsiteY114" fmla="*/ 5457516 h 6858000"/>
              <a:gd name="connsiteX115" fmla="*/ 9071277 w 12192000"/>
              <a:gd name="connsiteY115" fmla="*/ 5403093 h 6858000"/>
              <a:gd name="connsiteX116" fmla="*/ 9225625 w 12192000"/>
              <a:gd name="connsiteY116" fmla="*/ 5332164 h 6858000"/>
              <a:gd name="connsiteX117" fmla="*/ 9495066 w 12192000"/>
              <a:gd name="connsiteY117" fmla="*/ 5178707 h 6858000"/>
              <a:gd name="connsiteX118" fmla="*/ 9396033 w 12192000"/>
              <a:gd name="connsiteY118" fmla="*/ 5143912 h 6858000"/>
              <a:gd name="connsiteX119" fmla="*/ 9111425 w 12192000"/>
              <a:gd name="connsiteY119" fmla="*/ 5236700 h 6858000"/>
              <a:gd name="connsiteX120" fmla="*/ 8904438 w 12192000"/>
              <a:gd name="connsiteY120" fmla="*/ 5261234 h 6858000"/>
              <a:gd name="connsiteX121" fmla="*/ 9196183 w 12192000"/>
              <a:gd name="connsiteY121" fmla="*/ 5098857 h 6858000"/>
              <a:gd name="connsiteX122" fmla="*/ 9478560 w 12192000"/>
              <a:gd name="connsiteY122" fmla="*/ 4887855 h 6858000"/>
              <a:gd name="connsiteX123" fmla="*/ 9260867 w 12192000"/>
              <a:gd name="connsiteY123" fmla="*/ 4928449 h 6858000"/>
              <a:gd name="connsiteX124" fmla="*/ 9251499 w 12192000"/>
              <a:gd name="connsiteY124" fmla="*/ 4899899 h 6858000"/>
              <a:gd name="connsiteX125" fmla="*/ 9440197 w 12192000"/>
              <a:gd name="connsiteY125" fmla="*/ 4648749 h 6858000"/>
              <a:gd name="connsiteX126" fmla="*/ 9533430 w 12192000"/>
              <a:gd name="connsiteY126" fmla="*/ 4547485 h 6858000"/>
              <a:gd name="connsiteX127" fmla="*/ 9953203 w 12192000"/>
              <a:gd name="connsiteY127" fmla="*/ 4242804 h 6858000"/>
              <a:gd name="connsiteX128" fmla="*/ 9555288 w 12192000"/>
              <a:gd name="connsiteY128" fmla="*/ 4378862 h 6858000"/>
              <a:gd name="connsiteX129" fmla="*/ 9966586 w 12192000"/>
              <a:gd name="connsiteY129" fmla="*/ 4082655 h 6858000"/>
              <a:gd name="connsiteX130" fmla="*/ 10165990 w 12192000"/>
              <a:gd name="connsiteY130" fmla="*/ 3973363 h 6858000"/>
              <a:gd name="connsiteX131" fmla="*/ 10216399 w 12192000"/>
              <a:gd name="connsiteY131" fmla="*/ 3908679 h 6858000"/>
              <a:gd name="connsiteX132" fmla="*/ 10127626 w 12192000"/>
              <a:gd name="connsiteY132" fmla="*/ 3894850 h 6858000"/>
              <a:gd name="connsiteX133" fmla="*/ 9855955 w 12192000"/>
              <a:gd name="connsiteY133" fmla="*/ 3919832 h 6858000"/>
              <a:gd name="connsiteX134" fmla="*/ 10191863 w 12192000"/>
              <a:gd name="connsiteY134" fmla="*/ 3720428 h 6858000"/>
              <a:gd name="connsiteX135" fmla="*/ 9940267 w 12192000"/>
              <a:gd name="connsiteY135" fmla="*/ 3751209 h 6858000"/>
              <a:gd name="connsiteX136" fmla="*/ 9867999 w 12192000"/>
              <a:gd name="connsiteY136" fmla="*/ 3672696 h 6858000"/>
              <a:gd name="connsiteX137" fmla="*/ 9751124 w 12192000"/>
              <a:gd name="connsiteY137" fmla="*/ 3546005 h 6858000"/>
              <a:gd name="connsiteX138" fmla="*/ 9670381 w 12192000"/>
              <a:gd name="connsiteY138" fmla="*/ 3475523 h 6858000"/>
              <a:gd name="connsiteX139" fmla="*/ 9636477 w 12192000"/>
              <a:gd name="connsiteY139" fmla="*/ 3253369 h 6858000"/>
              <a:gd name="connsiteX140" fmla="*/ 9706514 w 12192000"/>
              <a:gd name="connsiteY140" fmla="*/ 3010694 h 6858000"/>
              <a:gd name="connsiteX141" fmla="*/ 9895211 w 12192000"/>
              <a:gd name="connsiteY141" fmla="*/ 2888019 h 6858000"/>
              <a:gd name="connsiteX142" fmla="*/ 9840788 w 12192000"/>
              <a:gd name="connsiteY142" fmla="*/ 2750175 h 6858000"/>
              <a:gd name="connsiteX143" fmla="*/ 9439750 w 12192000"/>
              <a:gd name="connsiteY143" fmla="*/ 2834041 h 6858000"/>
              <a:gd name="connsiteX144" fmla="*/ 10040191 w 12192000"/>
              <a:gd name="connsiteY144" fmla="*/ 2389286 h 6858000"/>
              <a:gd name="connsiteX145" fmla="*/ 9939374 w 12192000"/>
              <a:gd name="connsiteY145" fmla="*/ 2373227 h 6858000"/>
              <a:gd name="connsiteX146" fmla="*/ 9943389 w 12192000"/>
              <a:gd name="connsiteY146" fmla="*/ 2347353 h 6858000"/>
              <a:gd name="connsiteX147" fmla="*/ 9937144 w 12192000"/>
              <a:gd name="connsiteY147" fmla="*/ 2189436 h 6858000"/>
              <a:gd name="connsiteX148" fmla="*/ 9920638 w 12192000"/>
              <a:gd name="connsiteY148" fmla="*/ 2116723 h 6858000"/>
              <a:gd name="connsiteX149" fmla="*/ 9947404 w 12192000"/>
              <a:gd name="connsiteY149" fmla="*/ 2033304 h 6858000"/>
              <a:gd name="connsiteX150" fmla="*/ 9497296 w 12192000"/>
              <a:gd name="connsiteY150" fmla="*/ 2182299 h 6858000"/>
              <a:gd name="connsiteX151" fmla="*/ 9144883 w 12192000"/>
              <a:gd name="connsiteY151" fmla="*/ 2211295 h 6858000"/>
              <a:gd name="connsiteX152" fmla="*/ 9155589 w 12192000"/>
              <a:gd name="connsiteY152" fmla="*/ 2201927 h 6858000"/>
              <a:gd name="connsiteX153" fmla="*/ 9322428 w 12192000"/>
              <a:gd name="connsiteY153" fmla="*/ 1998954 h 6858000"/>
              <a:gd name="connsiteX154" fmla="*/ 9329119 w 12192000"/>
              <a:gd name="connsiteY154" fmla="*/ 1994047 h 6858000"/>
              <a:gd name="connsiteX155" fmla="*/ 9360345 w 12192000"/>
              <a:gd name="connsiteY155" fmla="*/ 1961483 h 6858000"/>
              <a:gd name="connsiteX156" fmla="*/ 9392465 w 12192000"/>
              <a:gd name="connsiteY156" fmla="*/ 1928918 h 6858000"/>
              <a:gd name="connsiteX157" fmla="*/ 9397371 w 12192000"/>
              <a:gd name="connsiteY157" fmla="*/ 1928025 h 6858000"/>
              <a:gd name="connsiteX158" fmla="*/ 9441534 w 12192000"/>
              <a:gd name="connsiteY158" fmla="*/ 1864680 h 6858000"/>
              <a:gd name="connsiteX159" fmla="*/ 9453133 w 12192000"/>
              <a:gd name="connsiteY159" fmla="*/ 1821855 h 6858000"/>
              <a:gd name="connsiteX160" fmla="*/ 9500865 w 12192000"/>
              <a:gd name="connsiteY160" fmla="*/ 1774123 h 6858000"/>
              <a:gd name="connsiteX161" fmla="*/ 9549935 w 12192000"/>
              <a:gd name="connsiteY161" fmla="*/ 1729961 h 6858000"/>
              <a:gd name="connsiteX162" fmla="*/ 9670381 w 12192000"/>
              <a:gd name="connsiteY162" fmla="*/ 1692042 h 6858000"/>
              <a:gd name="connsiteX163" fmla="*/ 9750231 w 12192000"/>
              <a:gd name="connsiteY163" fmla="*/ 1622006 h 6858000"/>
              <a:gd name="connsiteX164" fmla="*/ 9652537 w 12192000"/>
              <a:gd name="connsiteY164" fmla="*/ 1642080 h 6858000"/>
              <a:gd name="connsiteX165" fmla="*/ 9740417 w 12192000"/>
              <a:gd name="connsiteY165" fmla="*/ 1563121 h 6858000"/>
              <a:gd name="connsiteX166" fmla="*/ 9789041 w 12192000"/>
              <a:gd name="connsiteY166" fmla="*/ 1483271 h 6858000"/>
              <a:gd name="connsiteX167" fmla="*/ 9783687 w 12192000"/>
              <a:gd name="connsiteY167" fmla="*/ 1460966 h 6858000"/>
              <a:gd name="connsiteX168" fmla="*/ 9760491 w 12192000"/>
              <a:gd name="connsiteY168" fmla="*/ 1464534 h 6858000"/>
              <a:gd name="connsiteX169" fmla="*/ 9677518 w 12192000"/>
              <a:gd name="connsiteY169" fmla="*/ 1524757 h 6858000"/>
              <a:gd name="connsiteX170" fmla="*/ 9570010 w 12192000"/>
              <a:gd name="connsiteY170" fmla="*/ 1606839 h 6858000"/>
              <a:gd name="connsiteX171" fmla="*/ 9733726 w 12192000"/>
              <a:gd name="connsiteY171" fmla="*/ 1455166 h 6858000"/>
              <a:gd name="connsiteX172" fmla="*/ 9851495 w 12192000"/>
              <a:gd name="connsiteY172" fmla="*/ 1345427 h 6858000"/>
              <a:gd name="connsiteX173" fmla="*/ 9876922 w 12192000"/>
              <a:gd name="connsiteY173" fmla="*/ 1273161 h 6858000"/>
              <a:gd name="connsiteX174" fmla="*/ 9866661 w 12192000"/>
              <a:gd name="connsiteY174" fmla="*/ 1254870 h 6858000"/>
              <a:gd name="connsiteX175" fmla="*/ 9848372 w 12192000"/>
              <a:gd name="connsiteY175" fmla="*/ 1264238 h 6858000"/>
              <a:gd name="connsiteX176" fmla="*/ 9832313 w 12192000"/>
              <a:gd name="connsiteY176" fmla="*/ 1281636 h 6858000"/>
              <a:gd name="connsiteX177" fmla="*/ 9659674 w 12192000"/>
              <a:gd name="connsiteY177" fmla="*/ 1419479 h 6858000"/>
              <a:gd name="connsiteX178" fmla="*/ 9405847 w 12192000"/>
              <a:gd name="connsiteY178" fmla="*/ 1608623 h 6858000"/>
              <a:gd name="connsiteX179" fmla="*/ 9303246 w 12192000"/>
              <a:gd name="connsiteY179" fmla="*/ 1646987 h 6858000"/>
              <a:gd name="connsiteX180" fmla="*/ 9589192 w 12192000"/>
              <a:gd name="connsiteY180" fmla="*/ 1389145 h 6858000"/>
              <a:gd name="connsiteX181" fmla="*/ 9803762 w 12192000"/>
              <a:gd name="connsiteY181" fmla="*/ 1078218 h 6858000"/>
              <a:gd name="connsiteX182" fmla="*/ 9830974 w 12192000"/>
              <a:gd name="connsiteY182" fmla="*/ 1055913 h 6858000"/>
              <a:gd name="connsiteX183" fmla="*/ 9839896 w 12192000"/>
              <a:gd name="connsiteY183" fmla="*/ 1042084 h 6858000"/>
              <a:gd name="connsiteX184" fmla="*/ 9893427 w 12192000"/>
              <a:gd name="connsiteY184" fmla="*/ 933683 h 6858000"/>
              <a:gd name="connsiteX185" fmla="*/ 9897441 w 12192000"/>
              <a:gd name="connsiteY185" fmla="*/ 906472 h 6858000"/>
              <a:gd name="connsiteX186" fmla="*/ 9892535 w 12192000"/>
              <a:gd name="connsiteY186" fmla="*/ 856509 h 6858000"/>
              <a:gd name="connsiteX187" fmla="*/ 9906364 w 12192000"/>
              <a:gd name="connsiteY187" fmla="*/ 826622 h 6858000"/>
              <a:gd name="connsiteX188" fmla="*/ 9906809 w 12192000"/>
              <a:gd name="connsiteY188" fmla="*/ 806993 h 6858000"/>
              <a:gd name="connsiteX189" fmla="*/ 9884505 w 12192000"/>
              <a:gd name="connsiteY189" fmla="*/ 807440 h 6858000"/>
              <a:gd name="connsiteX190" fmla="*/ 9821160 w 12192000"/>
              <a:gd name="connsiteY190" fmla="*/ 874800 h 6858000"/>
              <a:gd name="connsiteX191" fmla="*/ 9787256 w 12192000"/>
              <a:gd name="connsiteY191" fmla="*/ 881491 h 6858000"/>
              <a:gd name="connsiteX192" fmla="*/ 9746216 w 12192000"/>
              <a:gd name="connsiteY192" fmla="*/ 880152 h 6858000"/>
              <a:gd name="connsiteX193" fmla="*/ 9730603 w 12192000"/>
              <a:gd name="connsiteY193" fmla="*/ 901118 h 6858000"/>
              <a:gd name="connsiteX194" fmla="*/ 9640046 w 12192000"/>
              <a:gd name="connsiteY194" fmla="*/ 998813 h 6858000"/>
              <a:gd name="connsiteX195" fmla="*/ 9575363 w 12192000"/>
              <a:gd name="connsiteY195" fmla="*/ 1010412 h 6858000"/>
              <a:gd name="connsiteX196" fmla="*/ 9626217 w 12192000"/>
              <a:gd name="connsiteY196" fmla="*/ 994352 h 6858000"/>
              <a:gd name="connsiteX197" fmla="*/ 9638707 w 12192000"/>
              <a:gd name="connsiteY197" fmla="*/ 966694 h 6858000"/>
              <a:gd name="connsiteX198" fmla="*/ 9638707 w 12192000"/>
              <a:gd name="connsiteY198" fmla="*/ 942606 h 6858000"/>
              <a:gd name="connsiteX199" fmla="*/ 9710975 w 12192000"/>
              <a:gd name="connsiteY199" fmla="*/ 881491 h 6858000"/>
              <a:gd name="connsiteX200" fmla="*/ 9717666 w 12192000"/>
              <a:gd name="connsiteY200" fmla="*/ 878367 h 6858000"/>
              <a:gd name="connsiteX201" fmla="*/ 9732387 w 12192000"/>
              <a:gd name="connsiteY201" fmla="*/ 856509 h 6858000"/>
              <a:gd name="connsiteX202" fmla="*/ 9706960 w 12192000"/>
              <a:gd name="connsiteY202" fmla="*/ 840896 h 6858000"/>
              <a:gd name="connsiteX203" fmla="*/ 9640492 w 12192000"/>
              <a:gd name="connsiteY203" fmla="*/ 861417 h 6858000"/>
              <a:gd name="connsiteX204" fmla="*/ 9512463 w 12192000"/>
              <a:gd name="connsiteY204" fmla="*/ 968925 h 6858000"/>
              <a:gd name="connsiteX205" fmla="*/ 9328673 w 12192000"/>
              <a:gd name="connsiteY205" fmla="*/ 1138886 h 6858000"/>
              <a:gd name="connsiteX206" fmla="*/ 8716634 w 12192000"/>
              <a:gd name="connsiteY206" fmla="*/ 1580073 h 6858000"/>
              <a:gd name="connsiteX207" fmla="*/ 8480649 w 12192000"/>
              <a:gd name="connsiteY207" fmla="*/ 1729961 h 6858000"/>
              <a:gd name="connsiteX208" fmla="*/ 8479312 w 12192000"/>
              <a:gd name="connsiteY208" fmla="*/ 1722377 h 6858000"/>
              <a:gd name="connsiteX209" fmla="*/ 8479312 w 12192000"/>
              <a:gd name="connsiteY209" fmla="*/ 1715239 h 6858000"/>
              <a:gd name="connsiteX210" fmla="*/ 8645704 w 12192000"/>
              <a:gd name="connsiteY210" fmla="*/ 1615314 h 6858000"/>
              <a:gd name="connsiteX211" fmla="*/ 9002133 w 12192000"/>
              <a:gd name="connsiteY211" fmla="*/ 1314647 h 6858000"/>
              <a:gd name="connsiteX212" fmla="*/ 9033805 w 12192000"/>
              <a:gd name="connsiteY212" fmla="*/ 1305280 h 6858000"/>
              <a:gd name="connsiteX213" fmla="*/ 9083322 w 12192000"/>
              <a:gd name="connsiteY213" fmla="*/ 1259778 h 6858000"/>
              <a:gd name="connsiteX214" fmla="*/ 9088228 w 12192000"/>
              <a:gd name="connsiteY214" fmla="*/ 1233458 h 6858000"/>
              <a:gd name="connsiteX215" fmla="*/ 9196629 w 12192000"/>
              <a:gd name="connsiteY215" fmla="*/ 1124611 h 6858000"/>
              <a:gd name="connsiteX216" fmla="*/ 9412538 w 12192000"/>
              <a:gd name="connsiteY216" fmla="*/ 935022 h 6858000"/>
              <a:gd name="connsiteX217" fmla="*/ 9455363 w 12192000"/>
              <a:gd name="connsiteY217" fmla="*/ 864985 h 6858000"/>
              <a:gd name="connsiteX218" fmla="*/ 9448672 w 12192000"/>
              <a:gd name="connsiteY218" fmla="*/ 838220 h 6858000"/>
              <a:gd name="connsiteX219" fmla="*/ 9423691 w 12192000"/>
              <a:gd name="connsiteY219" fmla="*/ 844465 h 6858000"/>
              <a:gd name="connsiteX220" fmla="*/ 9333580 w 12192000"/>
              <a:gd name="connsiteY220" fmla="*/ 910932 h 6858000"/>
              <a:gd name="connsiteX221" fmla="*/ 9241685 w 12192000"/>
              <a:gd name="connsiteY221" fmla="*/ 980077 h 6858000"/>
              <a:gd name="connsiteX222" fmla="*/ 9249715 w 12192000"/>
              <a:gd name="connsiteY222" fmla="*/ 964018 h 6858000"/>
              <a:gd name="connsiteX223" fmla="*/ 9412538 w 12192000"/>
              <a:gd name="connsiteY223" fmla="*/ 823499 h 6858000"/>
              <a:gd name="connsiteX224" fmla="*/ 9528522 w 12192000"/>
              <a:gd name="connsiteY224" fmla="*/ 706176 h 6858000"/>
              <a:gd name="connsiteX225" fmla="*/ 9542798 w 12192000"/>
              <a:gd name="connsiteY225" fmla="*/ 647292 h 6858000"/>
              <a:gd name="connsiteX226" fmla="*/ 9532091 w 12192000"/>
              <a:gd name="connsiteY226" fmla="*/ 631679 h 6858000"/>
              <a:gd name="connsiteX227" fmla="*/ 9516924 w 12192000"/>
              <a:gd name="connsiteY227" fmla="*/ 638370 h 6858000"/>
              <a:gd name="connsiteX228" fmla="*/ 9495512 w 12192000"/>
              <a:gd name="connsiteY228" fmla="*/ 660675 h 6858000"/>
              <a:gd name="connsiteX229" fmla="*/ 9343394 w 12192000"/>
              <a:gd name="connsiteY229" fmla="*/ 781565 h 6858000"/>
              <a:gd name="connsiteX230" fmla="*/ 9090906 w 12192000"/>
              <a:gd name="connsiteY230" fmla="*/ 975617 h 6858000"/>
              <a:gd name="connsiteX231" fmla="*/ 8976705 w 12192000"/>
              <a:gd name="connsiteY231" fmla="*/ 1023348 h 6858000"/>
              <a:gd name="connsiteX232" fmla="*/ 8983397 w 12192000"/>
              <a:gd name="connsiteY232" fmla="*/ 1013981 h 6858000"/>
              <a:gd name="connsiteX233" fmla="*/ 9238116 w 12192000"/>
              <a:gd name="connsiteY233" fmla="*/ 784688 h 6858000"/>
              <a:gd name="connsiteX234" fmla="*/ 9474545 w 12192000"/>
              <a:gd name="connsiteY234" fmla="*/ 446103 h 6858000"/>
              <a:gd name="connsiteX235" fmla="*/ 9486143 w 12192000"/>
              <a:gd name="connsiteY235" fmla="*/ 435843 h 6858000"/>
              <a:gd name="connsiteX236" fmla="*/ 9503541 w 12192000"/>
              <a:gd name="connsiteY236" fmla="*/ 412646 h 6858000"/>
              <a:gd name="connsiteX237" fmla="*/ 9539229 w 12192000"/>
              <a:gd name="connsiteY237" fmla="*/ 325658 h 6858000"/>
              <a:gd name="connsiteX238" fmla="*/ 9554396 w 12192000"/>
              <a:gd name="connsiteY238" fmla="*/ 268558 h 6858000"/>
              <a:gd name="connsiteX239" fmla="*/ 9552612 w 12192000"/>
              <a:gd name="connsiteY239" fmla="*/ 243131 h 6858000"/>
              <a:gd name="connsiteX240" fmla="*/ 9570901 w 12192000"/>
              <a:gd name="connsiteY240" fmla="*/ 207890 h 6858000"/>
              <a:gd name="connsiteX241" fmla="*/ 9574470 w 12192000"/>
              <a:gd name="connsiteY241" fmla="*/ 186031 h 6858000"/>
              <a:gd name="connsiteX242" fmla="*/ 9562593 w 12192000"/>
              <a:gd name="connsiteY242" fmla="*/ 181849 h 6858000"/>
              <a:gd name="connsiteX243" fmla="*/ 0 w 12192000"/>
              <a:gd name="connsiteY243" fmla="*/ 0 h 6858000"/>
              <a:gd name="connsiteX244" fmla="*/ 12192000 w 12192000"/>
              <a:gd name="connsiteY244" fmla="*/ 0 h 6858000"/>
              <a:gd name="connsiteX245" fmla="*/ 12192000 w 12192000"/>
              <a:gd name="connsiteY245" fmla="*/ 6858000 h 6858000"/>
              <a:gd name="connsiteX246" fmla="*/ 0 w 12192000"/>
              <a:gd name="connsiteY24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</a:cxnLst>
            <a:rect l="l" t="t" r="r" b="b"/>
            <a:pathLst>
              <a:path w="12192000" h="6858000">
                <a:moveTo>
                  <a:pt x="1998728" y="3612739"/>
                </a:moveTo>
                <a:cubicBezTo>
                  <a:pt x="2012550" y="3611108"/>
                  <a:pt x="2011630" y="3636451"/>
                  <a:pt x="2014976" y="3645485"/>
                </a:cubicBezTo>
                <a:cubicBezTo>
                  <a:pt x="2026128" y="3674035"/>
                  <a:pt x="2002932" y="3693217"/>
                  <a:pt x="1987764" y="3715075"/>
                </a:cubicBezTo>
                <a:cubicBezTo>
                  <a:pt x="1982076" y="3723105"/>
                  <a:pt x="1976075" y="3690547"/>
                  <a:pt x="1970583" y="3648007"/>
                </a:cubicBezTo>
                <a:lnTo>
                  <a:pt x="1968718" y="3632235"/>
                </a:lnTo>
                <a:lnTo>
                  <a:pt x="1979288" y="3624964"/>
                </a:lnTo>
                <a:cubicBezTo>
                  <a:pt x="1987875" y="3616823"/>
                  <a:pt x="1994121" y="3613282"/>
                  <a:pt x="1998728" y="3612739"/>
                </a:cubicBezTo>
                <a:close/>
                <a:moveTo>
                  <a:pt x="1955875" y="3516632"/>
                </a:moveTo>
                <a:lnTo>
                  <a:pt x="1956461" y="3521046"/>
                </a:lnTo>
                <a:cubicBezTo>
                  <a:pt x="1958894" y="3542312"/>
                  <a:pt x="1961919" y="3572744"/>
                  <a:pt x="1965292" y="3603273"/>
                </a:cubicBezTo>
                <a:lnTo>
                  <a:pt x="1968718" y="3632235"/>
                </a:lnTo>
                <a:lnTo>
                  <a:pt x="1963908" y="3635544"/>
                </a:lnTo>
                <a:lnTo>
                  <a:pt x="1955653" y="3635212"/>
                </a:lnTo>
                <a:lnTo>
                  <a:pt x="1954172" y="3607075"/>
                </a:lnTo>
                <a:cubicBezTo>
                  <a:pt x="1953260" y="3587548"/>
                  <a:pt x="1952512" y="3569161"/>
                  <a:pt x="1951958" y="3553088"/>
                </a:cubicBezTo>
                <a:lnTo>
                  <a:pt x="1951483" y="3534997"/>
                </a:lnTo>
                <a:close/>
                <a:moveTo>
                  <a:pt x="9184139" y="1751373"/>
                </a:moveTo>
                <a:cubicBezTo>
                  <a:pt x="9185478" y="1753157"/>
                  <a:pt x="9187262" y="1754941"/>
                  <a:pt x="9188600" y="1756725"/>
                </a:cubicBezTo>
                <a:cubicBezTo>
                  <a:pt x="9179678" y="1764756"/>
                  <a:pt x="9170310" y="1771892"/>
                  <a:pt x="9161388" y="1779476"/>
                </a:cubicBezTo>
                <a:cubicBezTo>
                  <a:pt x="9150682" y="1782599"/>
                  <a:pt x="9139530" y="1785722"/>
                  <a:pt x="9129269" y="1788844"/>
                </a:cubicBezTo>
                <a:cubicBezTo>
                  <a:pt x="9147559" y="1776354"/>
                  <a:pt x="9165848" y="1763863"/>
                  <a:pt x="9184139" y="1751373"/>
                </a:cubicBezTo>
                <a:close/>
                <a:moveTo>
                  <a:pt x="8855814" y="1125503"/>
                </a:moveTo>
                <a:cubicBezTo>
                  <a:pt x="8765703" y="1222306"/>
                  <a:pt x="8651949" y="1292789"/>
                  <a:pt x="8531505" y="1356134"/>
                </a:cubicBezTo>
                <a:cubicBezTo>
                  <a:pt x="8529720" y="1354350"/>
                  <a:pt x="8528382" y="1352565"/>
                  <a:pt x="8526597" y="1350781"/>
                </a:cubicBezTo>
                <a:cubicBezTo>
                  <a:pt x="8636336" y="1275837"/>
                  <a:pt x="8746075" y="1200447"/>
                  <a:pt x="8855814" y="1125503"/>
                </a:cubicBezTo>
                <a:close/>
                <a:moveTo>
                  <a:pt x="3255597" y="1016302"/>
                </a:moveTo>
                <a:lnTo>
                  <a:pt x="3252884" y="1018887"/>
                </a:lnTo>
                <a:cubicBezTo>
                  <a:pt x="3244631" y="1020337"/>
                  <a:pt x="3245022" y="1019835"/>
                  <a:pt x="3250417" y="1017988"/>
                </a:cubicBezTo>
                <a:close/>
                <a:moveTo>
                  <a:pt x="9562593" y="181849"/>
                </a:moveTo>
                <a:cubicBezTo>
                  <a:pt x="9558411" y="182574"/>
                  <a:pt x="9554174" y="184693"/>
                  <a:pt x="9550382" y="186031"/>
                </a:cubicBezTo>
                <a:cubicBezTo>
                  <a:pt x="9515586" y="198076"/>
                  <a:pt x="9495066" y="221718"/>
                  <a:pt x="9486143" y="255175"/>
                </a:cubicBezTo>
                <a:cubicBezTo>
                  <a:pt x="9480344" y="276589"/>
                  <a:pt x="9471869" y="277926"/>
                  <a:pt x="9454471" y="262313"/>
                </a:cubicBezTo>
                <a:cubicBezTo>
                  <a:pt x="9434843" y="244915"/>
                  <a:pt x="9419230" y="245808"/>
                  <a:pt x="9405847" y="265436"/>
                </a:cubicBezTo>
                <a:cubicBezTo>
                  <a:pt x="9395141" y="281495"/>
                  <a:pt x="9386665" y="298447"/>
                  <a:pt x="9374174" y="312721"/>
                </a:cubicBezTo>
                <a:cubicBezTo>
                  <a:pt x="9340718" y="351978"/>
                  <a:pt x="9309491" y="394357"/>
                  <a:pt x="9235886" y="393018"/>
                </a:cubicBezTo>
                <a:cubicBezTo>
                  <a:pt x="9255514" y="376960"/>
                  <a:pt x="9276035" y="377851"/>
                  <a:pt x="9293432" y="372945"/>
                </a:cubicBezTo>
                <a:cubicBezTo>
                  <a:pt x="9305922" y="369376"/>
                  <a:pt x="9318412" y="362684"/>
                  <a:pt x="9306368" y="349747"/>
                </a:cubicBezTo>
                <a:cubicBezTo>
                  <a:pt x="9292539" y="335026"/>
                  <a:pt x="9300569" y="326997"/>
                  <a:pt x="9308153" y="316736"/>
                </a:cubicBezTo>
                <a:cubicBezTo>
                  <a:pt x="9325550" y="292648"/>
                  <a:pt x="9339379" y="265436"/>
                  <a:pt x="9376406" y="260083"/>
                </a:cubicBezTo>
                <a:cubicBezTo>
                  <a:pt x="9382205" y="259191"/>
                  <a:pt x="9386665" y="254283"/>
                  <a:pt x="9391126" y="251160"/>
                </a:cubicBezTo>
                <a:cubicBezTo>
                  <a:pt x="9397371" y="246700"/>
                  <a:pt x="9402724" y="241793"/>
                  <a:pt x="9399602" y="233317"/>
                </a:cubicBezTo>
                <a:cubicBezTo>
                  <a:pt x="9396479" y="225733"/>
                  <a:pt x="9389787" y="221273"/>
                  <a:pt x="9381312" y="220380"/>
                </a:cubicBezTo>
                <a:cubicBezTo>
                  <a:pt x="9373728" y="219488"/>
                  <a:pt x="9365699" y="219042"/>
                  <a:pt x="9358115" y="219934"/>
                </a:cubicBezTo>
                <a:cubicBezTo>
                  <a:pt x="9324212" y="223057"/>
                  <a:pt x="9301015" y="243131"/>
                  <a:pt x="9277818" y="261867"/>
                </a:cubicBezTo>
                <a:cubicBezTo>
                  <a:pt x="9196629" y="326997"/>
                  <a:pt x="9125254" y="400156"/>
                  <a:pt x="9050311" y="470639"/>
                </a:cubicBezTo>
                <a:cubicBezTo>
                  <a:pt x="8975368" y="540675"/>
                  <a:pt x="8887041" y="596437"/>
                  <a:pt x="8804067" y="657552"/>
                </a:cubicBezTo>
                <a:cubicBezTo>
                  <a:pt x="8612694" y="798963"/>
                  <a:pt x="8420427" y="939928"/>
                  <a:pt x="8216563" y="1067511"/>
                </a:cubicBezTo>
                <a:cubicBezTo>
                  <a:pt x="8017159" y="1191972"/>
                  <a:pt x="7337313" y="1339182"/>
                  <a:pt x="7204377" y="1356580"/>
                </a:cubicBezTo>
                <a:cubicBezTo>
                  <a:pt x="7034416" y="1378438"/>
                  <a:pt x="6631594" y="1387360"/>
                  <a:pt x="6221188" y="1405651"/>
                </a:cubicBezTo>
                <a:cubicBezTo>
                  <a:pt x="6174795" y="1407434"/>
                  <a:pt x="6129294" y="1409666"/>
                  <a:pt x="6081116" y="1413234"/>
                </a:cubicBezTo>
                <a:cubicBezTo>
                  <a:pt x="4716070" y="1513158"/>
                  <a:pt x="3730203" y="1110783"/>
                  <a:pt x="3680242" y="1085356"/>
                </a:cubicBezTo>
                <a:cubicBezTo>
                  <a:pt x="3599945" y="1044761"/>
                  <a:pt x="3336303" y="980523"/>
                  <a:pt x="3335857" y="981416"/>
                </a:cubicBezTo>
                <a:cubicBezTo>
                  <a:pt x="3330504" y="990337"/>
                  <a:pt x="3301508" y="1001155"/>
                  <a:pt x="3277977" y="1009017"/>
                </a:cubicBezTo>
                <a:lnTo>
                  <a:pt x="3255597" y="1016302"/>
                </a:lnTo>
                <a:lnTo>
                  <a:pt x="3260022" y="1012084"/>
                </a:lnTo>
                <a:cubicBezTo>
                  <a:pt x="3261026" y="1008627"/>
                  <a:pt x="3260914" y="1004390"/>
                  <a:pt x="3260468" y="1000598"/>
                </a:cubicBezTo>
                <a:cubicBezTo>
                  <a:pt x="3258237" y="980523"/>
                  <a:pt x="3248424" y="964464"/>
                  <a:pt x="3226565" y="956880"/>
                </a:cubicBezTo>
                <a:cubicBezTo>
                  <a:pt x="3205599" y="949742"/>
                  <a:pt x="3184186" y="943497"/>
                  <a:pt x="3162773" y="937252"/>
                </a:cubicBezTo>
                <a:cubicBezTo>
                  <a:pt x="3144929" y="931899"/>
                  <a:pt x="3132885" y="931899"/>
                  <a:pt x="3131101" y="953757"/>
                </a:cubicBezTo>
                <a:cubicBezTo>
                  <a:pt x="3129316" y="975617"/>
                  <a:pt x="3104781" y="985431"/>
                  <a:pt x="3089615" y="972493"/>
                </a:cubicBezTo>
                <a:cubicBezTo>
                  <a:pt x="3030284" y="921639"/>
                  <a:pt x="2960248" y="884614"/>
                  <a:pt x="2893779" y="842681"/>
                </a:cubicBezTo>
                <a:cubicBezTo>
                  <a:pt x="2847385" y="813685"/>
                  <a:pt x="2798762" y="787365"/>
                  <a:pt x="2759952" y="749000"/>
                </a:cubicBezTo>
                <a:cubicBezTo>
                  <a:pt x="2752814" y="741864"/>
                  <a:pt x="2746123" y="732050"/>
                  <a:pt x="2733632" y="739187"/>
                </a:cubicBezTo>
                <a:cubicBezTo>
                  <a:pt x="2722926" y="744986"/>
                  <a:pt x="2719803" y="753462"/>
                  <a:pt x="2723372" y="765506"/>
                </a:cubicBezTo>
                <a:cubicBezTo>
                  <a:pt x="2728279" y="780674"/>
                  <a:pt x="2737646" y="794057"/>
                  <a:pt x="2748353" y="806101"/>
                </a:cubicBezTo>
                <a:cubicBezTo>
                  <a:pt x="2798316" y="862754"/>
                  <a:pt x="2776903" y="882382"/>
                  <a:pt x="2710882" y="890859"/>
                </a:cubicBezTo>
                <a:cubicBezTo>
                  <a:pt x="2651997" y="898442"/>
                  <a:pt x="2592666" y="896212"/>
                  <a:pt x="2532890" y="894873"/>
                </a:cubicBezTo>
                <a:cubicBezTo>
                  <a:pt x="2503448" y="893981"/>
                  <a:pt x="2502109" y="897104"/>
                  <a:pt x="2513708" y="921639"/>
                </a:cubicBezTo>
                <a:cubicBezTo>
                  <a:pt x="2532444" y="962234"/>
                  <a:pt x="2535567" y="1001489"/>
                  <a:pt x="2511032" y="1038515"/>
                </a:cubicBezTo>
                <a:cubicBezTo>
                  <a:pt x="2505232" y="1046991"/>
                  <a:pt x="2501218" y="1056360"/>
                  <a:pt x="2503448" y="1067511"/>
                </a:cubicBezTo>
                <a:cubicBezTo>
                  <a:pt x="2513262" y="1113013"/>
                  <a:pt x="2499433" y="1153608"/>
                  <a:pt x="2485157" y="1194648"/>
                </a:cubicBezTo>
                <a:cubicBezTo>
                  <a:pt x="2461069" y="1263347"/>
                  <a:pt x="2429397" y="1328030"/>
                  <a:pt x="2394602" y="1391375"/>
                </a:cubicBezTo>
                <a:cubicBezTo>
                  <a:pt x="2370066" y="1435984"/>
                  <a:pt x="2355792" y="1488624"/>
                  <a:pt x="2298245" y="1511374"/>
                </a:cubicBezTo>
                <a:cubicBezTo>
                  <a:pt x="2284415" y="1516727"/>
                  <a:pt x="2280401" y="1529219"/>
                  <a:pt x="2286201" y="1543493"/>
                </a:cubicBezTo>
                <a:cubicBezTo>
                  <a:pt x="2305382" y="1590778"/>
                  <a:pt x="2293785" y="1631373"/>
                  <a:pt x="2264789" y="1668400"/>
                </a:cubicBezTo>
                <a:cubicBezTo>
                  <a:pt x="2254528" y="1681335"/>
                  <a:pt x="2258990" y="1688473"/>
                  <a:pt x="2274156" y="1693827"/>
                </a:cubicBezTo>
                <a:cubicBezTo>
                  <a:pt x="2291553" y="1699626"/>
                  <a:pt x="2305382" y="1709886"/>
                  <a:pt x="2316535" y="1723714"/>
                </a:cubicBezTo>
                <a:cubicBezTo>
                  <a:pt x="2334825" y="1746020"/>
                  <a:pt x="2344193" y="1771447"/>
                  <a:pt x="2352223" y="1797320"/>
                </a:cubicBezTo>
                <a:cubicBezTo>
                  <a:pt x="2364713" y="1837914"/>
                  <a:pt x="2378988" y="1876725"/>
                  <a:pt x="2420922" y="1903044"/>
                </a:cubicBezTo>
                <a:cubicBezTo>
                  <a:pt x="2433412" y="1911073"/>
                  <a:pt x="2443671" y="1922226"/>
                  <a:pt x="2454378" y="1932933"/>
                </a:cubicBezTo>
                <a:cubicBezTo>
                  <a:pt x="2451701" y="1944085"/>
                  <a:pt x="2444117" y="1952561"/>
                  <a:pt x="2429397" y="1955683"/>
                </a:cubicBezTo>
                <a:cubicBezTo>
                  <a:pt x="2335717" y="1975758"/>
                  <a:pt x="2342855" y="2033749"/>
                  <a:pt x="2345531" y="2099325"/>
                </a:cubicBezTo>
                <a:cubicBezTo>
                  <a:pt x="2348654" y="2180514"/>
                  <a:pt x="2403970" y="2217986"/>
                  <a:pt x="2471776" y="2249659"/>
                </a:cubicBezTo>
                <a:cubicBezTo>
                  <a:pt x="2494973" y="2260365"/>
                  <a:pt x="2527983" y="2259919"/>
                  <a:pt x="2536904" y="2293822"/>
                </a:cubicBezTo>
                <a:cubicBezTo>
                  <a:pt x="2498987" y="2325940"/>
                  <a:pt x="2452594" y="2300067"/>
                  <a:pt x="2411552" y="2308990"/>
                </a:cubicBezTo>
                <a:cubicBezTo>
                  <a:pt x="2377650" y="2316572"/>
                  <a:pt x="2321888" y="2312558"/>
                  <a:pt x="2367836" y="2371888"/>
                </a:cubicBezTo>
                <a:cubicBezTo>
                  <a:pt x="2381219" y="2389286"/>
                  <a:pt x="2365606" y="2401777"/>
                  <a:pt x="2348654" y="2403561"/>
                </a:cubicBezTo>
                <a:cubicBezTo>
                  <a:pt x="2211257" y="2416497"/>
                  <a:pt x="2274603" y="2536943"/>
                  <a:pt x="2230439" y="2599842"/>
                </a:cubicBezTo>
                <a:cubicBezTo>
                  <a:pt x="2217948" y="2616793"/>
                  <a:pt x="2230885" y="2647128"/>
                  <a:pt x="2250067" y="2654712"/>
                </a:cubicBezTo>
                <a:cubicBezTo>
                  <a:pt x="2371851" y="2703781"/>
                  <a:pt x="2388355" y="2819766"/>
                  <a:pt x="2447240" y="2920137"/>
                </a:cubicBezTo>
                <a:cubicBezTo>
                  <a:pt x="2383449" y="2959840"/>
                  <a:pt x="2306721" y="2968315"/>
                  <a:pt x="2237577" y="2994189"/>
                </a:cubicBezTo>
                <a:cubicBezTo>
                  <a:pt x="2165755" y="3020953"/>
                  <a:pt x="2165755" y="3041028"/>
                  <a:pt x="2225086" y="3119541"/>
                </a:cubicBezTo>
                <a:cubicBezTo>
                  <a:pt x="2070738" y="3136492"/>
                  <a:pt x="2070738" y="3136492"/>
                  <a:pt x="2118023" y="3260060"/>
                </a:cubicBezTo>
                <a:cubicBezTo>
                  <a:pt x="2053116" y="3265636"/>
                  <a:pt x="1994902" y="3378944"/>
                  <a:pt x="1964679" y="3479817"/>
                </a:cubicBezTo>
                <a:lnTo>
                  <a:pt x="1955875" y="3516632"/>
                </a:lnTo>
                <a:lnTo>
                  <a:pt x="1953287" y="3497155"/>
                </a:lnTo>
                <a:cubicBezTo>
                  <a:pt x="1952397" y="3492238"/>
                  <a:pt x="1951687" y="3490747"/>
                  <a:pt x="1951185" y="3493814"/>
                </a:cubicBezTo>
                <a:cubicBezTo>
                  <a:pt x="1950850" y="3495932"/>
                  <a:pt x="1950766" y="3502714"/>
                  <a:pt x="1950905" y="3512985"/>
                </a:cubicBezTo>
                <a:lnTo>
                  <a:pt x="1951483" y="3534997"/>
                </a:lnTo>
                <a:lnTo>
                  <a:pt x="1947593" y="3551262"/>
                </a:lnTo>
                <a:cubicBezTo>
                  <a:pt x="1940145" y="3594834"/>
                  <a:pt x="1941027" y="3627788"/>
                  <a:pt x="1952901" y="3635101"/>
                </a:cubicBezTo>
                <a:lnTo>
                  <a:pt x="1955653" y="3635212"/>
                </a:lnTo>
                <a:lnTo>
                  <a:pt x="1957374" y="3667901"/>
                </a:lnTo>
                <a:cubicBezTo>
                  <a:pt x="1962225" y="3750428"/>
                  <a:pt x="1969251" y="3832398"/>
                  <a:pt x="1976612" y="3838643"/>
                </a:cubicBezTo>
                <a:cubicBezTo>
                  <a:pt x="2054679" y="3905111"/>
                  <a:pt x="2007838" y="4054998"/>
                  <a:pt x="2155495" y="4074180"/>
                </a:cubicBezTo>
                <a:cubicBezTo>
                  <a:pt x="2221963" y="4083102"/>
                  <a:pt x="2254082" y="4137526"/>
                  <a:pt x="2302706" y="4167860"/>
                </a:cubicBezTo>
                <a:cubicBezTo>
                  <a:pt x="2472222" y="4272692"/>
                  <a:pt x="2585528" y="4407858"/>
                  <a:pt x="2638168" y="4593433"/>
                </a:cubicBezTo>
                <a:cubicBezTo>
                  <a:pt x="2652890" y="4644734"/>
                  <a:pt x="2708205" y="4686220"/>
                  <a:pt x="2743893" y="4731276"/>
                </a:cubicBezTo>
                <a:cubicBezTo>
                  <a:pt x="2726495" y="4764733"/>
                  <a:pt x="2632815" y="4693358"/>
                  <a:pt x="2665826" y="4780346"/>
                </a:cubicBezTo>
                <a:cubicBezTo>
                  <a:pt x="2690807" y="4845922"/>
                  <a:pt x="2755044" y="4886516"/>
                  <a:pt x="2815268" y="4924880"/>
                </a:cubicBezTo>
                <a:cubicBezTo>
                  <a:pt x="2884412" y="4968597"/>
                  <a:pt x="2960693" y="5003839"/>
                  <a:pt x="2991474" y="5085474"/>
                </a:cubicBezTo>
                <a:cubicBezTo>
                  <a:pt x="2998165" y="5102871"/>
                  <a:pt x="4460905" y="6373345"/>
                  <a:pt x="6494644" y="6212306"/>
                </a:cubicBezTo>
                <a:cubicBezTo>
                  <a:pt x="6826983" y="6185986"/>
                  <a:pt x="8139389" y="5921007"/>
                  <a:pt x="8314257" y="5863906"/>
                </a:cubicBezTo>
                <a:cubicBezTo>
                  <a:pt x="8494032" y="5805022"/>
                  <a:pt x="8647935" y="5697514"/>
                  <a:pt x="8832618" y="5651566"/>
                </a:cubicBezTo>
                <a:cubicBezTo>
                  <a:pt x="8930311" y="5627477"/>
                  <a:pt x="9024437" y="5583314"/>
                  <a:pt x="9009270" y="5457516"/>
                </a:cubicBezTo>
                <a:cubicBezTo>
                  <a:pt x="9004809" y="5421829"/>
                  <a:pt x="9030682" y="5392832"/>
                  <a:pt x="9071277" y="5403093"/>
                </a:cubicBezTo>
                <a:cubicBezTo>
                  <a:pt x="9148005" y="5422721"/>
                  <a:pt x="9182800" y="5370974"/>
                  <a:pt x="9225625" y="5332164"/>
                </a:cubicBezTo>
                <a:cubicBezTo>
                  <a:pt x="9301462" y="5263465"/>
                  <a:pt x="9374174" y="5190305"/>
                  <a:pt x="9495066" y="5178707"/>
                </a:cubicBezTo>
                <a:cubicBezTo>
                  <a:pt x="9471869" y="5124284"/>
                  <a:pt x="9432166" y="5132760"/>
                  <a:pt x="9396033" y="5143912"/>
                </a:cubicBezTo>
                <a:cubicBezTo>
                  <a:pt x="9300569" y="5173800"/>
                  <a:pt x="9206890" y="5207257"/>
                  <a:pt x="9111425" y="5236700"/>
                </a:cubicBezTo>
                <a:cubicBezTo>
                  <a:pt x="9049418" y="5255881"/>
                  <a:pt x="8987412" y="5282647"/>
                  <a:pt x="8904438" y="5261234"/>
                </a:cubicBezTo>
                <a:cubicBezTo>
                  <a:pt x="8975813" y="5151941"/>
                  <a:pt x="9097597" y="5132760"/>
                  <a:pt x="9196183" y="5098857"/>
                </a:cubicBezTo>
                <a:cubicBezTo>
                  <a:pt x="9319305" y="5056478"/>
                  <a:pt x="9392019" y="4976627"/>
                  <a:pt x="9478560" y="4887855"/>
                </a:cubicBezTo>
                <a:cubicBezTo>
                  <a:pt x="9387557" y="4866441"/>
                  <a:pt x="9331795" y="4932018"/>
                  <a:pt x="9260867" y="4928449"/>
                </a:cubicBezTo>
                <a:cubicBezTo>
                  <a:pt x="9256852" y="4916851"/>
                  <a:pt x="9250606" y="4900345"/>
                  <a:pt x="9251499" y="4899899"/>
                </a:cubicBezTo>
                <a:cubicBezTo>
                  <a:pt x="9367929" y="4851275"/>
                  <a:pt x="9421906" y="4759379"/>
                  <a:pt x="9440197" y="4648749"/>
                </a:cubicBezTo>
                <a:cubicBezTo>
                  <a:pt x="9449564" y="4591648"/>
                  <a:pt x="9491943" y="4573805"/>
                  <a:pt x="9533430" y="4547485"/>
                </a:cubicBezTo>
                <a:cubicBezTo>
                  <a:pt x="9679302" y="4454252"/>
                  <a:pt x="9833204" y="4370832"/>
                  <a:pt x="9953203" y="4242804"/>
                </a:cubicBezTo>
                <a:cubicBezTo>
                  <a:pt x="9814915" y="4259755"/>
                  <a:pt x="9703837" y="4343175"/>
                  <a:pt x="9555288" y="4378862"/>
                </a:cubicBezTo>
                <a:cubicBezTo>
                  <a:pt x="9673502" y="4238788"/>
                  <a:pt x="9826959" y="4167860"/>
                  <a:pt x="9966586" y="4082655"/>
                </a:cubicBezTo>
                <a:cubicBezTo>
                  <a:pt x="10030377" y="4043845"/>
                  <a:pt x="10089262" y="3994330"/>
                  <a:pt x="10165990" y="3973363"/>
                </a:cubicBezTo>
                <a:cubicBezTo>
                  <a:pt x="10193202" y="3965780"/>
                  <a:pt x="10238703" y="3950166"/>
                  <a:pt x="10216399" y="3908679"/>
                </a:cubicBezTo>
                <a:cubicBezTo>
                  <a:pt x="10197663" y="3874331"/>
                  <a:pt x="10161083" y="3884591"/>
                  <a:pt x="10127626" y="3894850"/>
                </a:cubicBezTo>
                <a:cubicBezTo>
                  <a:pt x="10047329" y="3919832"/>
                  <a:pt x="9964356" y="3920278"/>
                  <a:pt x="9855955" y="3919832"/>
                </a:cubicBezTo>
                <a:cubicBezTo>
                  <a:pt x="9946958" y="3806078"/>
                  <a:pt x="10113798" y="3839981"/>
                  <a:pt x="10191863" y="3720428"/>
                </a:cubicBezTo>
                <a:cubicBezTo>
                  <a:pt x="10094168" y="3699908"/>
                  <a:pt x="10019226" y="3742732"/>
                  <a:pt x="9940267" y="3751209"/>
                </a:cubicBezTo>
                <a:cubicBezTo>
                  <a:pt x="9868892" y="3758793"/>
                  <a:pt x="9851048" y="3738272"/>
                  <a:pt x="9867999" y="3672696"/>
                </a:cubicBezTo>
                <a:cubicBezTo>
                  <a:pt x="9894319" y="3570541"/>
                  <a:pt x="9855062" y="3517902"/>
                  <a:pt x="9751124" y="3546005"/>
                </a:cubicBezTo>
                <a:cubicBezTo>
                  <a:pt x="9654767" y="3572325"/>
                  <a:pt x="9644954" y="3533961"/>
                  <a:pt x="9670381" y="3475523"/>
                </a:cubicBezTo>
                <a:cubicBezTo>
                  <a:pt x="9707406" y="3390319"/>
                  <a:pt x="9665473" y="3324744"/>
                  <a:pt x="9636477" y="3253369"/>
                </a:cubicBezTo>
                <a:cubicBezTo>
                  <a:pt x="9592761" y="3144969"/>
                  <a:pt x="9611496" y="3091437"/>
                  <a:pt x="9706514" y="3010694"/>
                </a:cubicBezTo>
                <a:cubicBezTo>
                  <a:pt x="9760045" y="2965639"/>
                  <a:pt x="9817591" y="2927274"/>
                  <a:pt x="9895211" y="2888019"/>
                </a:cubicBezTo>
                <a:cubicBezTo>
                  <a:pt x="9716328" y="2867052"/>
                  <a:pt x="9903688" y="2794785"/>
                  <a:pt x="9840788" y="2750175"/>
                </a:cubicBezTo>
                <a:cubicBezTo>
                  <a:pt x="9714544" y="2731886"/>
                  <a:pt x="9611496" y="2874636"/>
                  <a:pt x="9439750" y="2834041"/>
                </a:cubicBezTo>
                <a:cubicBezTo>
                  <a:pt x="9652090" y="2710474"/>
                  <a:pt x="9886290" y="2553894"/>
                  <a:pt x="10040191" y="2389286"/>
                </a:cubicBezTo>
                <a:cubicBezTo>
                  <a:pt x="10004504" y="2351814"/>
                  <a:pt x="9969263" y="2386610"/>
                  <a:pt x="9939374" y="2373227"/>
                </a:cubicBezTo>
                <a:cubicBezTo>
                  <a:pt x="9940713" y="2364304"/>
                  <a:pt x="9938036" y="2351368"/>
                  <a:pt x="9943389" y="2347353"/>
                </a:cubicBezTo>
                <a:cubicBezTo>
                  <a:pt x="10058482" y="2257688"/>
                  <a:pt x="10059820" y="2255458"/>
                  <a:pt x="9937144" y="2189436"/>
                </a:cubicBezTo>
                <a:cubicBezTo>
                  <a:pt x="9894319" y="2166240"/>
                  <a:pt x="9897888" y="2145719"/>
                  <a:pt x="9920638" y="2116723"/>
                </a:cubicBezTo>
                <a:cubicBezTo>
                  <a:pt x="9936698" y="2096202"/>
                  <a:pt x="9956772" y="2078359"/>
                  <a:pt x="9947404" y="2033304"/>
                </a:cubicBezTo>
                <a:cubicBezTo>
                  <a:pt x="9880044" y="2090850"/>
                  <a:pt x="9554842" y="2188098"/>
                  <a:pt x="9497296" y="2182299"/>
                </a:cubicBezTo>
                <a:cubicBezTo>
                  <a:pt x="9432613" y="2175607"/>
                  <a:pt x="9211796" y="2195682"/>
                  <a:pt x="9144883" y="2211295"/>
                </a:cubicBezTo>
                <a:cubicBezTo>
                  <a:pt x="9148451" y="2208172"/>
                  <a:pt x="9152020" y="2205050"/>
                  <a:pt x="9155589" y="2201927"/>
                </a:cubicBezTo>
                <a:cubicBezTo>
                  <a:pt x="9219380" y="2140366"/>
                  <a:pt x="9284064" y="2078804"/>
                  <a:pt x="9322428" y="1998954"/>
                </a:cubicBezTo>
                <a:cubicBezTo>
                  <a:pt x="9324212" y="1995831"/>
                  <a:pt x="9325104" y="1993155"/>
                  <a:pt x="9329119" y="1994047"/>
                </a:cubicBezTo>
                <a:cubicBezTo>
                  <a:pt x="9364360" y="2003415"/>
                  <a:pt x="9359900" y="1980218"/>
                  <a:pt x="9360345" y="1961483"/>
                </a:cubicBezTo>
                <a:cubicBezTo>
                  <a:pt x="9360791" y="1942301"/>
                  <a:pt x="9366590" y="1927134"/>
                  <a:pt x="9392465" y="1928918"/>
                </a:cubicBezTo>
                <a:cubicBezTo>
                  <a:pt x="9393803" y="1928918"/>
                  <a:pt x="9395586" y="1928471"/>
                  <a:pt x="9397371" y="1928025"/>
                </a:cubicBezTo>
                <a:cubicBezTo>
                  <a:pt x="9409416" y="1924903"/>
                  <a:pt x="9447334" y="1874048"/>
                  <a:pt x="9441534" y="1864680"/>
                </a:cubicBezTo>
                <a:cubicBezTo>
                  <a:pt x="9428598" y="1844160"/>
                  <a:pt x="9441980" y="1833899"/>
                  <a:pt x="9453133" y="1821855"/>
                </a:cubicBezTo>
                <a:cubicBezTo>
                  <a:pt x="9468746" y="1805350"/>
                  <a:pt x="9484359" y="1789737"/>
                  <a:pt x="9500865" y="1774123"/>
                </a:cubicBezTo>
                <a:cubicBezTo>
                  <a:pt x="9516924" y="1758957"/>
                  <a:pt x="9533430" y="1744681"/>
                  <a:pt x="9549935" y="1729961"/>
                </a:cubicBezTo>
                <a:cubicBezTo>
                  <a:pt x="9589192" y="1715239"/>
                  <a:pt x="9628893" y="1702302"/>
                  <a:pt x="9670381" y="1692042"/>
                </a:cubicBezTo>
                <a:cubicBezTo>
                  <a:pt x="9701161" y="1684013"/>
                  <a:pt x="9735511" y="1673752"/>
                  <a:pt x="9750231" y="1622006"/>
                </a:cubicBezTo>
                <a:cubicBezTo>
                  <a:pt x="9717666" y="1627805"/>
                  <a:pt x="9685101" y="1634942"/>
                  <a:pt x="9652537" y="1642080"/>
                </a:cubicBezTo>
                <a:cubicBezTo>
                  <a:pt x="9682871" y="1616207"/>
                  <a:pt x="9712314" y="1590333"/>
                  <a:pt x="9740417" y="1563121"/>
                </a:cubicBezTo>
                <a:cubicBezTo>
                  <a:pt x="9763614" y="1540370"/>
                  <a:pt x="9782350" y="1514943"/>
                  <a:pt x="9789041" y="1483271"/>
                </a:cubicBezTo>
                <a:cubicBezTo>
                  <a:pt x="9790825" y="1475241"/>
                  <a:pt x="9792164" y="1466765"/>
                  <a:pt x="9783687" y="1460966"/>
                </a:cubicBezTo>
                <a:cubicBezTo>
                  <a:pt x="9774320" y="1454275"/>
                  <a:pt x="9767183" y="1459628"/>
                  <a:pt x="9760491" y="1464534"/>
                </a:cubicBezTo>
                <a:cubicBezTo>
                  <a:pt x="9732833" y="1484608"/>
                  <a:pt x="9704730" y="1504237"/>
                  <a:pt x="9677518" y="1524757"/>
                </a:cubicBezTo>
                <a:cubicBezTo>
                  <a:pt x="9641385" y="1551968"/>
                  <a:pt x="9605696" y="1579627"/>
                  <a:pt x="9570010" y="1606839"/>
                </a:cubicBezTo>
                <a:cubicBezTo>
                  <a:pt x="9619525" y="1551077"/>
                  <a:pt x="9674395" y="1501114"/>
                  <a:pt x="9733726" y="1455166"/>
                </a:cubicBezTo>
                <a:cubicBezTo>
                  <a:pt x="9776551" y="1421710"/>
                  <a:pt x="9819376" y="1388253"/>
                  <a:pt x="9851495" y="1345427"/>
                </a:cubicBezTo>
                <a:cubicBezTo>
                  <a:pt x="9867999" y="1324015"/>
                  <a:pt x="9875583" y="1299926"/>
                  <a:pt x="9876922" y="1273161"/>
                </a:cubicBezTo>
                <a:cubicBezTo>
                  <a:pt x="9876922" y="1266023"/>
                  <a:pt x="9876029" y="1257993"/>
                  <a:pt x="9866661" y="1254870"/>
                </a:cubicBezTo>
                <a:cubicBezTo>
                  <a:pt x="9857294" y="1252194"/>
                  <a:pt x="9851940" y="1257993"/>
                  <a:pt x="9848372" y="1264238"/>
                </a:cubicBezTo>
                <a:cubicBezTo>
                  <a:pt x="9844357" y="1271376"/>
                  <a:pt x="9839449" y="1277175"/>
                  <a:pt x="9832313" y="1281636"/>
                </a:cubicBezTo>
                <a:cubicBezTo>
                  <a:pt x="9769859" y="1322677"/>
                  <a:pt x="9715436" y="1371747"/>
                  <a:pt x="9659674" y="1419479"/>
                </a:cubicBezTo>
                <a:cubicBezTo>
                  <a:pt x="9579824" y="1487731"/>
                  <a:pt x="9501311" y="1557322"/>
                  <a:pt x="9405847" y="1608623"/>
                </a:cubicBezTo>
                <a:cubicBezTo>
                  <a:pt x="9369714" y="1627805"/>
                  <a:pt x="9332242" y="1644310"/>
                  <a:pt x="9303246" y="1646987"/>
                </a:cubicBezTo>
                <a:cubicBezTo>
                  <a:pt x="9406293" y="1566690"/>
                  <a:pt x="9503095" y="1482825"/>
                  <a:pt x="9589192" y="1389145"/>
                </a:cubicBezTo>
                <a:cubicBezTo>
                  <a:pt x="9676180" y="1294573"/>
                  <a:pt x="9751570" y="1193756"/>
                  <a:pt x="9803762" y="1078218"/>
                </a:cubicBezTo>
                <a:cubicBezTo>
                  <a:pt x="9809116" y="1066174"/>
                  <a:pt x="9812238" y="1054575"/>
                  <a:pt x="9830974" y="1055913"/>
                </a:cubicBezTo>
                <a:cubicBezTo>
                  <a:pt x="9839449" y="1056360"/>
                  <a:pt x="9842126" y="1049222"/>
                  <a:pt x="9839896" y="1042084"/>
                </a:cubicBezTo>
                <a:cubicBezTo>
                  <a:pt x="9825621" y="991230"/>
                  <a:pt x="9851940" y="958665"/>
                  <a:pt x="9893427" y="933683"/>
                </a:cubicBezTo>
                <a:cubicBezTo>
                  <a:pt x="9906364" y="925654"/>
                  <a:pt x="9907256" y="918070"/>
                  <a:pt x="9897441" y="906472"/>
                </a:cubicBezTo>
                <a:cubicBezTo>
                  <a:pt x="9884058" y="890413"/>
                  <a:pt x="9885397" y="873015"/>
                  <a:pt x="9892535" y="856509"/>
                </a:cubicBezTo>
                <a:cubicBezTo>
                  <a:pt x="9896550" y="846249"/>
                  <a:pt x="9901903" y="836436"/>
                  <a:pt x="9906364" y="826622"/>
                </a:cubicBezTo>
                <a:cubicBezTo>
                  <a:pt x="9909487" y="820375"/>
                  <a:pt x="9914839" y="813685"/>
                  <a:pt x="9906809" y="806993"/>
                </a:cubicBezTo>
                <a:cubicBezTo>
                  <a:pt x="9899226" y="801193"/>
                  <a:pt x="9891642" y="804762"/>
                  <a:pt x="9884505" y="807440"/>
                </a:cubicBezTo>
                <a:cubicBezTo>
                  <a:pt x="9850156" y="819484"/>
                  <a:pt x="9830082" y="842235"/>
                  <a:pt x="9821160" y="874800"/>
                </a:cubicBezTo>
                <a:cubicBezTo>
                  <a:pt x="9814468" y="898888"/>
                  <a:pt x="9807331" y="900227"/>
                  <a:pt x="9787256" y="881491"/>
                </a:cubicBezTo>
                <a:cubicBezTo>
                  <a:pt x="9772090" y="867216"/>
                  <a:pt x="9758707" y="868554"/>
                  <a:pt x="9746216" y="880152"/>
                </a:cubicBezTo>
                <a:cubicBezTo>
                  <a:pt x="9739525" y="885951"/>
                  <a:pt x="9735511" y="893981"/>
                  <a:pt x="9730603" y="901118"/>
                </a:cubicBezTo>
                <a:cubicBezTo>
                  <a:pt x="9706067" y="938144"/>
                  <a:pt x="9680195" y="974278"/>
                  <a:pt x="9640046" y="998813"/>
                </a:cubicBezTo>
                <a:cubicBezTo>
                  <a:pt x="9622202" y="1009966"/>
                  <a:pt x="9603020" y="1018887"/>
                  <a:pt x="9575363" y="1010412"/>
                </a:cubicBezTo>
                <a:cubicBezTo>
                  <a:pt x="9592761" y="1000151"/>
                  <a:pt x="9610158" y="998813"/>
                  <a:pt x="9626217" y="994352"/>
                </a:cubicBezTo>
                <a:cubicBezTo>
                  <a:pt x="9642276" y="989891"/>
                  <a:pt x="9650753" y="982753"/>
                  <a:pt x="9638707" y="966694"/>
                </a:cubicBezTo>
                <a:cubicBezTo>
                  <a:pt x="9632016" y="957773"/>
                  <a:pt x="9632462" y="950189"/>
                  <a:pt x="9638707" y="942606"/>
                </a:cubicBezTo>
                <a:cubicBezTo>
                  <a:pt x="9658782" y="918070"/>
                  <a:pt x="9668596" y="884167"/>
                  <a:pt x="9710975" y="881491"/>
                </a:cubicBezTo>
                <a:cubicBezTo>
                  <a:pt x="9713205" y="881491"/>
                  <a:pt x="9715436" y="879706"/>
                  <a:pt x="9717666" y="878367"/>
                </a:cubicBezTo>
                <a:cubicBezTo>
                  <a:pt x="9726142" y="873461"/>
                  <a:pt x="9735511" y="868108"/>
                  <a:pt x="9732387" y="856509"/>
                </a:cubicBezTo>
                <a:cubicBezTo>
                  <a:pt x="9728818" y="844911"/>
                  <a:pt x="9717220" y="842235"/>
                  <a:pt x="9706960" y="840896"/>
                </a:cubicBezTo>
                <a:cubicBezTo>
                  <a:pt x="9680640" y="837773"/>
                  <a:pt x="9660120" y="848926"/>
                  <a:pt x="9640492" y="861417"/>
                </a:cubicBezTo>
                <a:cubicBezTo>
                  <a:pt x="9592761" y="892197"/>
                  <a:pt x="9553504" y="931453"/>
                  <a:pt x="9512463" y="968925"/>
                </a:cubicBezTo>
                <a:cubicBezTo>
                  <a:pt x="9450902" y="1025132"/>
                  <a:pt x="9396925" y="1088923"/>
                  <a:pt x="9328673" y="1138886"/>
                </a:cubicBezTo>
                <a:cubicBezTo>
                  <a:pt x="9125701" y="1286989"/>
                  <a:pt x="8925851" y="1438662"/>
                  <a:pt x="8716634" y="1580073"/>
                </a:cubicBezTo>
                <a:cubicBezTo>
                  <a:pt x="8639459" y="1632266"/>
                  <a:pt x="8560501" y="1681782"/>
                  <a:pt x="8480649" y="1729961"/>
                </a:cubicBezTo>
                <a:cubicBezTo>
                  <a:pt x="8480204" y="1727283"/>
                  <a:pt x="8479758" y="1725499"/>
                  <a:pt x="8479312" y="1722377"/>
                </a:cubicBezTo>
                <a:cubicBezTo>
                  <a:pt x="8479312" y="1720147"/>
                  <a:pt x="8479312" y="1717469"/>
                  <a:pt x="8479312" y="1715239"/>
                </a:cubicBezTo>
                <a:cubicBezTo>
                  <a:pt x="8535965" y="1684013"/>
                  <a:pt x="8591727" y="1650555"/>
                  <a:pt x="8645704" y="1615314"/>
                </a:cubicBezTo>
                <a:cubicBezTo>
                  <a:pt x="8778194" y="1528326"/>
                  <a:pt x="8899531" y="1430631"/>
                  <a:pt x="9002133" y="1314647"/>
                </a:cubicBezTo>
                <a:cubicBezTo>
                  <a:pt x="9010609" y="1305280"/>
                  <a:pt x="9019977" y="1303048"/>
                  <a:pt x="9033805" y="1305280"/>
                </a:cubicBezTo>
                <a:cubicBezTo>
                  <a:pt x="9078415" y="1312863"/>
                  <a:pt x="9092243" y="1299481"/>
                  <a:pt x="9083322" y="1259778"/>
                </a:cubicBezTo>
                <a:cubicBezTo>
                  <a:pt x="9081092" y="1249964"/>
                  <a:pt x="9080645" y="1241934"/>
                  <a:pt x="9088228" y="1233458"/>
                </a:cubicBezTo>
                <a:cubicBezTo>
                  <a:pt x="9122132" y="1195541"/>
                  <a:pt x="9157819" y="1158961"/>
                  <a:pt x="9196629" y="1124611"/>
                </a:cubicBezTo>
                <a:cubicBezTo>
                  <a:pt x="9268451" y="1061266"/>
                  <a:pt x="9345625" y="1002828"/>
                  <a:pt x="9412538" y="935022"/>
                </a:cubicBezTo>
                <a:cubicBezTo>
                  <a:pt x="9432166" y="914501"/>
                  <a:pt x="9446888" y="891304"/>
                  <a:pt x="9455363" y="864985"/>
                </a:cubicBezTo>
                <a:cubicBezTo>
                  <a:pt x="9458040" y="856063"/>
                  <a:pt x="9459378" y="844911"/>
                  <a:pt x="9448672" y="838220"/>
                </a:cubicBezTo>
                <a:cubicBezTo>
                  <a:pt x="9438412" y="831528"/>
                  <a:pt x="9430829" y="839112"/>
                  <a:pt x="9423691" y="844465"/>
                </a:cubicBezTo>
                <a:cubicBezTo>
                  <a:pt x="9393803" y="866323"/>
                  <a:pt x="9363468" y="888628"/>
                  <a:pt x="9333580" y="910932"/>
                </a:cubicBezTo>
                <a:cubicBezTo>
                  <a:pt x="9303246" y="933238"/>
                  <a:pt x="9273357" y="956434"/>
                  <a:pt x="9241685" y="980077"/>
                </a:cubicBezTo>
                <a:cubicBezTo>
                  <a:pt x="9239455" y="969817"/>
                  <a:pt x="9246146" y="967587"/>
                  <a:pt x="9249715" y="964018"/>
                </a:cubicBezTo>
                <a:cubicBezTo>
                  <a:pt x="9300123" y="913610"/>
                  <a:pt x="9355439" y="867662"/>
                  <a:pt x="9412538" y="823499"/>
                </a:cubicBezTo>
                <a:cubicBezTo>
                  <a:pt x="9456702" y="789149"/>
                  <a:pt x="9499526" y="753015"/>
                  <a:pt x="9528522" y="706176"/>
                </a:cubicBezTo>
                <a:cubicBezTo>
                  <a:pt x="9539675" y="687886"/>
                  <a:pt x="9545474" y="668704"/>
                  <a:pt x="9542798" y="647292"/>
                </a:cubicBezTo>
                <a:cubicBezTo>
                  <a:pt x="9541905" y="640600"/>
                  <a:pt x="9541014" y="633909"/>
                  <a:pt x="9532091" y="631679"/>
                </a:cubicBezTo>
                <a:cubicBezTo>
                  <a:pt x="9524953" y="629894"/>
                  <a:pt x="9520493" y="633909"/>
                  <a:pt x="9516924" y="638370"/>
                </a:cubicBezTo>
                <a:cubicBezTo>
                  <a:pt x="9510679" y="646399"/>
                  <a:pt x="9504434" y="654429"/>
                  <a:pt x="9495512" y="660675"/>
                </a:cubicBezTo>
                <a:cubicBezTo>
                  <a:pt x="9441980" y="698146"/>
                  <a:pt x="9392019" y="739187"/>
                  <a:pt x="9343394" y="781565"/>
                </a:cubicBezTo>
                <a:cubicBezTo>
                  <a:pt x="9263543" y="850710"/>
                  <a:pt x="9184585" y="921193"/>
                  <a:pt x="9090906" y="975617"/>
                </a:cubicBezTo>
                <a:cubicBezTo>
                  <a:pt x="9055664" y="996136"/>
                  <a:pt x="9019084" y="1014427"/>
                  <a:pt x="8976705" y="1023348"/>
                </a:cubicBezTo>
                <a:cubicBezTo>
                  <a:pt x="8978044" y="1018887"/>
                  <a:pt x="8980721" y="1016211"/>
                  <a:pt x="8983397" y="1013981"/>
                </a:cubicBezTo>
                <a:cubicBezTo>
                  <a:pt x="9073061" y="941713"/>
                  <a:pt x="9159604" y="867216"/>
                  <a:pt x="9238116" y="784688"/>
                </a:cubicBezTo>
                <a:cubicBezTo>
                  <a:pt x="9334918" y="682979"/>
                  <a:pt x="9417446" y="572348"/>
                  <a:pt x="9474545" y="446103"/>
                </a:cubicBezTo>
                <a:cubicBezTo>
                  <a:pt x="9477222" y="440751"/>
                  <a:pt x="9479007" y="435843"/>
                  <a:pt x="9486143" y="435843"/>
                </a:cubicBezTo>
                <a:cubicBezTo>
                  <a:pt x="9504434" y="436289"/>
                  <a:pt x="9506218" y="427368"/>
                  <a:pt x="9503541" y="412646"/>
                </a:cubicBezTo>
                <a:cubicBezTo>
                  <a:pt x="9496404" y="376512"/>
                  <a:pt x="9508449" y="346179"/>
                  <a:pt x="9539229" y="325658"/>
                </a:cubicBezTo>
                <a:cubicBezTo>
                  <a:pt x="9561533" y="310491"/>
                  <a:pt x="9580269" y="297108"/>
                  <a:pt x="9554396" y="268558"/>
                </a:cubicBezTo>
                <a:cubicBezTo>
                  <a:pt x="9548150" y="261867"/>
                  <a:pt x="9550382" y="252053"/>
                  <a:pt x="9552612" y="243131"/>
                </a:cubicBezTo>
                <a:cubicBezTo>
                  <a:pt x="9555734" y="229748"/>
                  <a:pt x="9562872" y="219042"/>
                  <a:pt x="9570901" y="207890"/>
                </a:cubicBezTo>
                <a:cubicBezTo>
                  <a:pt x="9575363" y="201645"/>
                  <a:pt x="9580715" y="193168"/>
                  <a:pt x="9574470" y="186031"/>
                </a:cubicBezTo>
                <a:cubicBezTo>
                  <a:pt x="9570901" y="181793"/>
                  <a:pt x="9566775" y="181124"/>
                  <a:pt x="9562593" y="181849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Afbeelding 2" descr="Afbeelding met Lettertype, wit, logo, Graphics&#10;&#10;Door AI gegenereerde inhoud is mogelijk onjuist.">
            <a:extLst>
              <a:ext uri="{FF2B5EF4-FFF2-40B4-BE49-F238E27FC236}">
                <a16:creationId xmlns:a16="http://schemas.microsoft.com/office/drawing/2014/main" id="{B66F354D-A0F4-7FDB-3A3D-95B6C38B8B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2274" y="1997438"/>
            <a:ext cx="3870325" cy="2180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1970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9B9E0F4-3562-5AEA-50DB-3A6FE8BBAA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C6B298B9-AA3F-4E48-9ADE-DD1A49F40A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78A6362C-DAA2-46F0-8F9D-238EA1E6FD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998728 w 12192000"/>
              <a:gd name="connsiteY0" fmla="*/ 3612739 h 6858000"/>
              <a:gd name="connsiteX1" fmla="*/ 2014976 w 12192000"/>
              <a:gd name="connsiteY1" fmla="*/ 3645485 h 6858000"/>
              <a:gd name="connsiteX2" fmla="*/ 1987764 w 12192000"/>
              <a:gd name="connsiteY2" fmla="*/ 3715075 h 6858000"/>
              <a:gd name="connsiteX3" fmla="*/ 1970583 w 12192000"/>
              <a:gd name="connsiteY3" fmla="*/ 3648007 h 6858000"/>
              <a:gd name="connsiteX4" fmla="*/ 1968718 w 12192000"/>
              <a:gd name="connsiteY4" fmla="*/ 3632235 h 6858000"/>
              <a:gd name="connsiteX5" fmla="*/ 1979288 w 12192000"/>
              <a:gd name="connsiteY5" fmla="*/ 3624964 h 6858000"/>
              <a:gd name="connsiteX6" fmla="*/ 1998728 w 12192000"/>
              <a:gd name="connsiteY6" fmla="*/ 3612739 h 6858000"/>
              <a:gd name="connsiteX7" fmla="*/ 1955875 w 12192000"/>
              <a:gd name="connsiteY7" fmla="*/ 3516632 h 6858000"/>
              <a:gd name="connsiteX8" fmla="*/ 1956461 w 12192000"/>
              <a:gd name="connsiteY8" fmla="*/ 3521046 h 6858000"/>
              <a:gd name="connsiteX9" fmla="*/ 1965292 w 12192000"/>
              <a:gd name="connsiteY9" fmla="*/ 3603273 h 6858000"/>
              <a:gd name="connsiteX10" fmla="*/ 1968718 w 12192000"/>
              <a:gd name="connsiteY10" fmla="*/ 3632235 h 6858000"/>
              <a:gd name="connsiteX11" fmla="*/ 1963908 w 12192000"/>
              <a:gd name="connsiteY11" fmla="*/ 3635544 h 6858000"/>
              <a:gd name="connsiteX12" fmla="*/ 1955653 w 12192000"/>
              <a:gd name="connsiteY12" fmla="*/ 3635212 h 6858000"/>
              <a:gd name="connsiteX13" fmla="*/ 1954172 w 12192000"/>
              <a:gd name="connsiteY13" fmla="*/ 3607075 h 6858000"/>
              <a:gd name="connsiteX14" fmla="*/ 1951958 w 12192000"/>
              <a:gd name="connsiteY14" fmla="*/ 3553088 h 6858000"/>
              <a:gd name="connsiteX15" fmla="*/ 1951483 w 12192000"/>
              <a:gd name="connsiteY15" fmla="*/ 3534997 h 6858000"/>
              <a:gd name="connsiteX16" fmla="*/ 9184139 w 12192000"/>
              <a:gd name="connsiteY16" fmla="*/ 1751373 h 6858000"/>
              <a:gd name="connsiteX17" fmla="*/ 9188600 w 12192000"/>
              <a:gd name="connsiteY17" fmla="*/ 1756725 h 6858000"/>
              <a:gd name="connsiteX18" fmla="*/ 9161388 w 12192000"/>
              <a:gd name="connsiteY18" fmla="*/ 1779476 h 6858000"/>
              <a:gd name="connsiteX19" fmla="*/ 9129269 w 12192000"/>
              <a:gd name="connsiteY19" fmla="*/ 1788844 h 6858000"/>
              <a:gd name="connsiteX20" fmla="*/ 9184139 w 12192000"/>
              <a:gd name="connsiteY20" fmla="*/ 1751373 h 6858000"/>
              <a:gd name="connsiteX21" fmla="*/ 8855814 w 12192000"/>
              <a:gd name="connsiteY21" fmla="*/ 1125503 h 6858000"/>
              <a:gd name="connsiteX22" fmla="*/ 8531505 w 12192000"/>
              <a:gd name="connsiteY22" fmla="*/ 1356134 h 6858000"/>
              <a:gd name="connsiteX23" fmla="*/ 8526597 w 12192000"/>
              <a:gd name="connsiteY23" fmla="*/ 1350781 h 6858000"/>
              <a:gd name="connsiteX24" fmla="*/ 8855814 w 12192000"/>
              <a:gd name="connsiteY24" fmla="*/ 1125503 h 6858000"/>
              <a:gd name="connsiteX25" fmla="*/ 3255597 w 12192000"/>
              <a:gd name="connsiteY25" fmla="*/ 1016302 h 6858000"/>
              <a:gd name="connsiteX26" fmla="*/ 3252884 w 12192000"/>
              <a:gd name="connsiteY26" fmla="*/ 1018887 h 6858000"/>
              <a:gd name="connsiteX27" fmla="*/ 3250417 w 12192000"/>
              <a:gd name="connsiteY27" fmla="*/ 1017988 h 6858000"/>
              <a:gd name="connsiteX28" fmla="*/ 9562593 w 12192000"/>
              <a:gd name="connsiteY28" fmla="*/ 181849 h 6858000"/>
              <a:gd name="connsiteX29" fmla="*/ 9550382 w 12192000"/>
              <a:gd name="connsiteY29" fmla="*/ 186031 h 6858000"/>
              <a:gd name="connsiteX30" fmla="*/ 9486143 w 12192000"/>
              <a:gd name="connsiteY30" fmla="*/ 255175 h 6858000"/>
              <a:gd name="connsiteX31" fmla="*/ 9454471 w 12192000"/>
              <a:gd name="connsiteY31" fmla="*/ 262313 h 6858000"/>
              <a:gd name="connsiteX32" fmla="*/ 9405847 w 12192000"/>
              <a:gd name="connsiteY32" fmla="*/ 265436 h 6858000"/>
              <a:gd name="connsiteX33" fmla="*/ 9374174 w 12192000"/>
              <a:gd name="connsiteY33" fmla="*/ 312721 h 6858000"/>
              <a:gd name="connsiteX34" fmla="*/ 9235886 w 12192000"/>
              <a:gd name="connsiteY34" fmla="*/ 393018 h 6858000"/>
              <a:gd name="connsiteX35" fmla="*/ 9293432 w 12192000"/>
              <a:gd name="connsiteY35" fmla="*/ 372945 h 6858000"/>
              <a:gd name="connsiteX36" fmla="*/ 9306368 w 12192000"/>
              <a:gd name="connsiteY36" fmla="*/ 349747 h 6858000"/>
              <a:gd name="connsiteX37" fmla="*/ 9308153 w 12192000"/>
              <a:gd name="connsiteY37" fmla="*/ 316736 h 6858000"/>
              <a:gd name="connsiteX38" fmla="*/ 9376406 w 12192000"/>
              <a:gd name="connsiteY38" fmla="*/ 260083 h 6858000"/>
              <a:gd name="connsiteX39" fmla="*/ 9391126 w 12192000"/>
              <a:gd name="connsiteY39" fmla="*/ 251160 h 6858000"/>
              <a:gd name="connsiteX40" fmla="*/ 9399602 w 12192000"/>
              <a:gd name="connsiteY40" fmla="*/ 233317 h 6858000"/>
              <a:gd name="connsiteX41" fmla="*/ 9381312 w 12192000"/>
              <a:gd name="connsiteY41" fmla="*/ 220380 h 6858000"/>
              <a:gd name="connsiteX42" fmla="*/ 9358115 w 12192000"/>
              <a:gd name="connsiteY42" fmla="*/ 219934 h 6858000"/>
              <a:gd name="connsiteX43" fmla="*/ 9277818 w 12192000"/>
              <a:gd name="connsiteY43" fmla="*/ 261867 h 6858000"/>
              <a:gd name="connsiteX44" fmla="*/ 9050311 w 12192000"/>
              <a:gd name="connsiteY44" fmla="*/ 470639 h 6858000"/>
              <a:gd name="connsiteX45" fmla="*/ 8804067 w 12192000"/>
              <a:gd name="connsiteY45" fmla="*/ 657552 h 6858000"/>
              <a:gd name="connsiteX46" fmla="*/ 8216563 w 12192000"/>
              <a:gd name="connsiteY46" fmla="*/ 1067511 h 6858000"/>
              <a:gd name="connsiteX47" fmla="*/ 7204377 w 12192000"/>
              <a:gd name="connsiteY47" fmla="*/ 1356580 h 6858000"/>
              <a:gd name="connsiteX48" fmla="*/ 6221188 w 12192000"/>
              <a:gd name="connsiteY48" fmla="*/ 1405651 h 6858000"/>
              <a:gd name="connsiteX49" fmla="*/ 6081116 w 12192000"/>
              <a:gd name="connsiteY49" fmla="*/ 1413234 h 6858000"/>
              <a:gd name="connsiteX50" fmla="*/ 3680242 w 12192000"/>
              <a:gd name="connsiteY50" fmla="*/ 1085356 h 6858000"/>
              <a:gd name="connsiteX51" fmla="*/ 3335857 w 12192000"/>
              <a:gd name="connsiteY51" fmla="*/ 981416 h 6858000"/>
              <a:gd name="connsiteX52" fmla="*/ 3277977 w 12192000"/>
              <a:gd name="connsiteY52" fmla="*/ 1009017 h 6858000"/>
              <a:gd name="connsiteX53" fmla="*/ 3255597 w 12192000"/>
              <a:gd name="connsiteY53" fmla="*/ 1016302 h 6858000"/>
              <a:gd name="connsiteX54" fmla="*/ 3260022 w 12192000"/>
              <a:gd name="connsiteY54" fmla="*/ 1012084 h 6858000"/>
              <a:gd name="connsiteX55" fmla="*/ 3260468 w 12192000"/>
              <a:gd name="connsiteY55" fmla="*/ 1000598 h 6858000"/>
              <a:gd name="connsiteX56" fmla="*/ 3226565 w 12192000"/>
              <a:gd name="connsiteY56" fmla="*/ 956880 h 6858000"/>
              <a:gd name="connsiteX57" fmla="*/ 3162773 w 12192000"/>
              <a:gd name="connsiteY57" fmla="*/ 937252 h 6858000"/>
              <a:gd name="connsiteX58" fmla="*/ 3131101 w 12192000"/>
              <a:gd name="connsiteY58" fmla="*/ 953757 h 6858000"/>
              <a:gd name="connsiteX59" fmla="*/ 3089615 w 12192000"/>
              <a:gd name="connsiteY59" fmla="*/ 972493 h 6858000"/>
              <a:gd name="connsiteX60" fmla="*/ 2893779 w 12192000"/>
              <a:gd name="connsiteY60" fmla="*/ 842681 h 6858000"/>
              <a:gd name="connsiteX61" fmla="*/ 2759952 w 12192000"/>
              <a:gd name="connsiteY61" fmla="*/ 749000 h 6858000"/>
              <a:gd name="connsiteX62" fmla="*/ 2733632 w 12192000"/>
              <a:gd name="connsiteY62" fmla="*/ 739187 h 6858000"/>
              <a:gd name="connsiteX63" fmla="*/ 2723372 w 12192000"/>
              <a:gd name="connsiteY63" fmla="*/ 765506 h 6858000"/>
              <a:gd name="connsiteX64" fmla="*/ 2748353 w 12192000"/>
              <a:gd name="connsiteY64" fmla="*/ 806101 h 6858000"/>
              <a:gd name="connsiteX65" fmla="*/ 2710882 w 12192000"/>
              <a:gd name="connsiteY65" fmla="*/ 890859 h 6858000"/>
              <a:gd name="connsiteX66" fmla="*/ 2532890 w 12192000"/>
              <a:gd name="connsiteY66" fmla="*/ 894873 h 6858000"/>
              <a:gd name="connsiteX67" fmla="*/ 2513708 w 12192000"/>
              <a:gd name="connsiteY67" fmla="*/ 921639 h 6858000"/>
              <a:gd name="connsiteX68" fmla="*/ 2511032 w 12192000"/>
              <a:gd name="connsiteY68" fmla="*/ 1038515 h 6858000"/>
              <a:gd name="connsiteX69" fmla="*/ 2503448 w 12192000"/>
              <a:gd name="connsiteY69" fmla="*/ 1067511 h 6858000"/>
              <a:gd name="connsiteX70" fmla="*/ 2485157 w 12192000"/>
              <a:gd name="connsiteY70" fmla="*/ 1194648 h 6858000"/>
              <a:gd name="connsiteX71" fmla="*/ 2394602 w 12192000"/>
              <a:gd name="connsiteY71" fmla="*/ 1391375 h 6858000"/>
              <a:gd name="connsiteX72" fmla="*/ 2298245 w 12192000"/>
              <a:gd name="connsiteY72" fmla="*/ 1511374 h 6858000"/>
              <a:gd name="connsiteX73" fmla="*/ 2286201 w 12192000"/>
              <a:gd name="connsiteY73" fmla="*/ 1543493 h 6858000"/>
              <a:gd name="connsiteX74" fmla="*/ 2264789 w 12192000"/>
              <a:gd name="connsiteY74" fmla="*/ 1668400 h 6858000"/>
              <a:gd name="connsiteX75" fmla="*/ 2274156 w 12192000"/>
              <a:gd name="connsiteY75" fmla="*/ 1693827 h 6858000"/>
              <a:gd name="connsiteX76" fmla="*/ 2316535 w 12192000"/>
              <a:gd name="connsiteY76" fmla="*/ 1723714 h 6858000"/>
              <a:gd name="connsiteX77" fmla="*/ 2352223 w 12192000"/>
              <a:gd name="connsiteY77" fmla="*/ 1797320 h 6858000"/>
              <a:gd name="connsiteX78" fmla="*/ 2420922 w 12192000"/>
              <a:gd name="connsiteY78" fmla="*/ 1903044 h 6858000"/>
              <a:gd name="connsiteX79" fmla="*/ 2454378 w 12192000"/>
              <a:gd name="connsiteY79" fmla="*/ 1932933 h 6858000"/>
              <a:gd name="connsiteX80" fmla="*/ 2429397 w 12192000"/>
              <a:gd name="connsiteY80" fmla="*/ 1955683 h 6858000"/>
              <a:gd name="connsiteX81" fmla="*/ 2345531 w 12192000"/>
              <a:gd name="connsiteY81" fmla="*/ 2099325 h 6858000"/>
              <a:gd name="connsiteX82" fmla="*/ 2471776 w 12192000"/>
              <a:gd name="connsiteY82" fmla="*/ 2249659 h 6858000"/>
              <a:gd name="connsiteX83" fmla="*/ 2536904 w 12192000"/>
              <a:gd name="connsiteY83" fmla="*/ 2293822 h 6858000"/>
              <a:gd name="connsiteX84" fmla="*/ 2411552 w 12192000"/>
              <a:gd name="connsiteY84" fmla="*/ 2308990 h 6858000"/>
              <a:gd name="connsiteX85" fmla="*/ 2367836 w 12192000"/>
              <a:gd name="connsiteY85" fmla="*/ 2371888 h 6858000"/>
              <a:gd name="connsiteX86" fmla="*/ 2348654 w 12192000"/>
              <a:gd name="connsiteY86" fmla="*/ 2403561 h 6858000"/>
              <a:gd name="connsiteX87" fmla="*/ 2230439 w 12192000"/>
              <a:gd name="connsiteY87" fmla="*/ 2599842 h 6858000"/>
              <a:gd name="connsiteX88" fmla="*/ 2250067 w 12192000"/>
              <a:gd name="connsiteY88" fmla="*/ 2654712 h 6858000"/>
              <a:gd name="connsiteX89" fmla="*/ 2447240 w 12192000"/>
              <a:gd name="connsiteY89" fmla="*/ 2920137 h 6858000"/>
              <a:gd name="connsiteX90" fmla="*/ 2237577 w 12192000"/>
              <a:gd name="connsiteY90" fmla="*/ 2994189 h 6858000"/>
              <a:gd name="connsiteX91" fmla="*/ 2225086 w 12192000"/>
              <a:gd name="connsiteY91" fmla="*/ 3119541 h 6858000"/>
              <a:gd name="connsiteX92" fmla="*/ 2118023 w 12192000"/>
              <a:gd name="connsiteY92" fmla="*/ 3260060 h 6858000"/>
              <a:gd name="connsiteX93" fmla="*/ 1964679 w 12192000"/>
              <a:gd name="connsiteY93" fmla="*/ 3479817 h 6858000"/>
              <a:gd name="connsiteX94" fmla="*/ 1955875 w 12192000"/>
              <a:gd name="connsiteY94" fmla="*/ 3516632 h 6858000"/>
              <a:gd name="connsiteX95" fmla="*/ 1953287 w 12192000"/>
              <a:gd name="connsiteY95" fmla="*/ 3497155 h 6858000"/>
              <a:gd name="connsiteX96" fmla="*/ 1951185 w 12192000"/>
              <a:gd name="connsiteY96" fmla="*/ 3493814 h 6858000"/>
              <a:gd name="connsiteX97" fmla="*/ 1950905 w 12192000"/>
              <a:gd name="connsiteY97" fmla="*/ 3512985 h 6858000"/>
              <a:gd name="connsiteX98" fmla="*/ 1951483 w 12192000"/>
              <a:gd name="connsiteY98" fmla="*/ 3534997 h 6858000"/>
              <a:gd name="connsiteX99" fmla="*/ 1947593 w 12192000"/>
              <a:gd name="connsiteY99" fmla="*/ 3551262 h 6858000"/>
              <a:gd name="connsiteX100" fmla="*/ 1952901 w 12192000"/>
              <a:gd name="connsiteY100" fmla="*/ 3635101 h 6858000"/>
              <a:gd name="connsiteX101" fmla="*/ 1955653 w 12192000"/>
              <a:gd name="connsiteY101" fmla="*/ 3635212 h 6858000"/>
              <a:gd name="connsiteX102" fmla="*/ 1957374 w 12192000"/>
              <a:gd name="connsiteY102" fmla="*/ 3667901 h 6858000"/>
              <a:gd name="connsiteX103" fmla="*/ 1976612 w 12192000"/>
              <a:gd name="connsiteY103" fmla="*/ 3838643 h 6858000"/>
              <a:gd name="connsiteX104" fmla="*/ 2155495 w 12192000"/>
              <a:gd name="connsiteY104" fmla="*/ 4074180 h 6858000"/>
              <a:gd name="connsiteX105" fmla="*/ 2302706 w 12192000"/>
              <a:gd name="connsiteY105" fmla="*/ 4167860 h 6858000"/>
              <a:gd name="connsiteX106" fmla="*/ 2638168 w 12192000"/>
              <a:gd name="connsiteY106" fmla="*/ 4593433 h 6858000"/>
              <a:gd name="connsiteX107" fmla="*/ 2743893 w 12192000"/>
              <a:gd name="connsiteY107" fmla="*/ 4731276 h 6858000"/>
              <a:gd name="connsiteX108" fmla="*/ 2665826 w 12192000"/>
              <a:gd name="connsiteY108" fmla="*/ 4780346 h 6858000"/>
              <a:gd name="connsiteX109" fmla="*/ 2815268 w 12192000"/>
              <a:gd name="connsiteY109" fmla="*/ 4924880 h 6858000"/>
              <a:gd name="connsiteX110" fmla="*/ 2991474 w 12192000"/>
              <a:gd name="connsiteY110" fmla="*/ 5085474 h 6858000"/>
              <a:gd name="connsiteX111" fmla="*/ 6494644 w 12192000"/>
              <a:gd name="connsiteY111" fmla="*/ 6212306 h 6858000"/>
              <a:gd name="connsiteX112" fmla="*/ 8314257 w 12192000"/>
              <a:gd name="connsiteY112" fmla="*/ 5863906 h 6858000"/>
              <a:gd name="connsiteX113" fmla="*/ 8832618 w 12192000"/>
              <a:gd name="connsiteY113" fmla="*/ 5651566 h 6858000"/>
              <a:gd name="connsiteX114" fmla="*/ 9009270 w 12192000"/>
              <a:gd name="connsiteY114" fmla="*/ 5457516 h 6858000"/>
              <a:gd name="connsiteX115" fmla="*/ 9071277 w 12192000"/>
              <a:gd name="connsiteY115" fmla="*/ 5403093 h 6858000"/>
              <a:gd name="connsiteX116" fmla="*/ 9225625 w 12192000"/>
              <a:gd name="connsiteY116" fmla="*/ 5332164 h 6858000"/>
              <a:gd name="connsiteX117" fmla="*/ 9495066 w 12192000"/>
              <a:gd name="connsiteY117" fmla="*/ 5178707 h 6858000"/>
              <a:gd name="connsiteX118" fmla="*/ 9396033 w 12192000"/>
              <a:gd name="connsiteY118" fmla="*/ 5143912 h 6858000"/>
              <a:gd name="connsiteX119" fmla="*/ 9111425 w 12192000"/>
              <a:gd name="connsiteY119" fmla="*/ 5236700 h 6858000"/>
              <a:gd name="connsiteX120" fmla="*/ 8904438 w 12192000"/>
              <a:gd name="connsiteY120" fmla="*/ 5261234 h 6858000"/>
              <a:gd name="connsiteX121" fmla="*/ 9196183 w 12192000"/>
              <a:gd name="connsiteY121" fmla="*/ 5098857 h 6858000"/>
              <a:gd name="connsiteX122" fmla="*/ 9478560 w 12192000"/>
              <a:gd name="connsiteY122" fmla="*/ 4887855 h 6858000"/>
              <a:gd name="connsiteX123" fmla="*/ 9260867 w 12192000"/>
              <a:gd name="connsiteY123" fmla="*/ 4928449 h 6858000"/>
              <a:gd name="connsiteX124" fmla="*/ 9251499 w 12192000"/>
              <a:gd name="connsiteY124" fmla="*/ 4899899 h 6858000"/>
              <a:gd name="connsiteX125" fmla="*/ 9440197 w 12192000"/>
              <a:gd name="connsiteY125" fmla="*/ 4648749 h 6858000"/>
              <a:gd name="connsiteX126" fmla="*/ 9533430 w 12192000"/>
              <a:gd name="connsiteY126" fmla="*/ 4547485 h 6858000"/>
              <a:gd name="connsiteX127" fmla="*/ 9953203 w 12192000"/>
              <a:gd name="connsiteY127" fmla="*/ 4242804 h 6858000"/>
              <a:gd name="connsiteX128" fmla="*/ 9555288 w 12192000"/>
              <a:gd name="connsiteY128" fmla="*/ 4378862 h 6858000"/>
              <a:gd name="connsiteX129" fmla="*/ 9966586 w 12192000"/>
              <a:gd name="connsiteY129" fmla="*/ 4082655 h 6858000"/>
              <a:gd name="connsiteX130" fmla="*/ 10165990 w 12192000"/>
              <a:gd name="connsiteY130" fmla="*/ 3973363 h 6858000"/>
              <a:gd name="connsiteX131" fmla="*/ 10216399 w 12192000"/>
              <a:gd name="connsiteY131" fmla="*/ 3908679 h 6858000"/>
              <a:gd name="connsiteX132" fmla="*/ 10127626 w 12192000"/>
              <a:gd name="connsiteY132" fmla="*/ 3894850 h 6858000"/>
              <a:gd name="connsiteX133" fmla="*/ 9855955 w 12192000"/>
              <a:gd name="connsiteY133" fmla="*/ 3919832 h 6858000"/>
              <a:gd name="connsiteX134" fmla="*/ 10191863 w 12192000"/>
              <a:gd name="connsiteY134" fmla="*/ 3720428 h 6858000"/>
              <a:gd name="connsiteX135" fmla="*/ 9940267 w 12192000"/>
              <a:gd name="connsiteY135" fmla="*/ 3751209 h 6858000"/>
              <a:gd name="connsiteX136" fmla="*/ 9867999 w 12192000"/>
              <a:gd name="connsiteY136" fmla="*/ 3672696 h 6858000"/>
              <a:gd name="connsiteX137" fmla="*/ 9751124 w 12192000"/>
              <a:gd name="connsiteY137" fmla="*/ 3546005 h 6858000"/>
              <a:gd name="connsiteX138" fmla="*/ 9670381 w 12192000"/>
              <a:gd name="connsiteY138" fmla="*/ 3475523 h 6858000"/>
              <a:gd name="connsiteX139" fmla="*/ 9636477 w 12192000"/>
              <a:gd name="connsiteY139" fmla="*/ 3253369 h 6858000"/>
              <a:gd name="connsiteX140" fmla="*/ 9706514 w 12192000"/>
              <a:gd name="connsiteY140" fmla="*/ 3010694 h 6858000"/>
              <a:gd name="connsiteX141" fmla="*/ 9895211 w 12192000"/>
              <a:gd name="connsiteY141" fmla="*/ 2888019 h 6858000"/>
              <a:gd name="connsiteX142" fmla="*/ 9840788 w 12192000"/>
              <a:gd name="connsiteY142" fmla="*/ 2750175 h 6858000"/>
              <a:gd name="connsiteX143" fmla="*/ 9439750 w 12192000"/>
              <a:gd name="connsiteY143" fmla="*/ 2834041 h 6858000"/>
              <a:gd name="connsiteX144" fmla="*/ 10040191 w 12192000"/>
              <a:gd name="connsiteY144" fmla="*/ 2389286 h 6858000"/>
              <a:gd name="connsiteX145" fmla="*/ 9939374 w 12192000"/>
              <a:gd name="connsiteY145" fmla="*/ 2373227 h 6858000"/>
              <a:gd name="connsiteX146" fmla="*/ 9943389 w 12192000"/>
              <a:gd name="connsiteY146" fmla="*/ 2347353 h 6858000"/>
              <a:gd name="connsiteX147" fmla="*/ 9937144 w 12192000"/>
              <a:gd name="connsiteY147" fmla="*/ 2189436 h 6858000"/>
              <a:gd name="connsiteX148" fmla="*/ 9920638 w 12192000"/>
              <a:gd name="connsiteY148" fmla="*/ 2116723 h 6858000"/>
              <a:gd name="connsiteX149" fmla="*/ 9947404 w 12192000"/>
              <a:gd name="connsiteY149" fmla="*/ 2033304 h 6858000"/>
              <a:gd name="connsiteX150" fmla="*/ 9497296 w 12192000"/>
              <a:gd name="connsiteY150" fmla="*/ 2182299 h 6858000"/>
              <a:gd name="connsiteX151" fmla="*/ 9144883 w 12192000"/>
              <a:gd name="connsiteY151" fmla="*/ 2211295 h 6858000"/>
              <a:gd name="connsiteX152" fmla="*/ 9155589 w 12192000"/>
              <a:gd name="connsiteY152" fmla="*/ 2201927 h 6858000"/>
              <a:gd name="connsiteX153" fmla="*/ 9322428 w 12192000"/>
              <a:gd name="connsiteY153" fmla="*/ 1998954 h 6858000"/>
              <a:gd name="connsiteX154" fmla="*/ 9329119 w 12192000"/>
              <a:gd name="connsiteY154" fmla="*/ 1994047 h 6858000"/>
              <a:gd name="connsiteX155" fmla="*/ 9360345 w 12192000"/>
              <a:gd name="connsiteY155" fmla="*/ 1961483 h 6858000"/>
              <a:gd name="connsiteX156" fmla="*/ 9392465 w 12192000"/>
              <a:gd name="connsiteY156" fmla="*/ 1928918 h 6858000"/>
              <a:gd name="connsiteX157" fmla="*/ 9397371 w 12192000"/>
              <a:gd name="connsiteY157" fmla="*/ 1928025 h 6858000"/>
              <a:gd name="connsiteX158" fmla="*/ 9441534 w 12192000"/>
              <a:gd name="connsiteY158" fmla="*/ 1864680 h 6858000"/>
              <a:gd name="connsiteX159" fmla="*/ 9453133 w 12192000"/>
              <a:gd name="connsiteY159" fmla="*/ 1821855 h 6858000"/>
              <a:gd name="connsiteX160" fmla="*/ 9500865 w 12192000"/>
              <a:gd name="connsiteY160" fmla="*/ 1774123 h 6858000"/>
              <a:gd name="connsiteX161" fmla="*/ 9549935 w 12192000"/>
              <a:gd name="connsiteY161" fmla="*/ 1729961 h 6858000"/>
              <a:gd name="connsiteX162" fmla="*/ 9670381 w 12192000"/>
              <a:gd name="connsiteY162" fmla="*/ 1692042 h 6858000"/>
              <a:gd name="connsiteX163" fmla="*/ 9750231 w 12192000"/>
              <a:gd name="connsiteY163" fmla="*/ 1622006 h 6858000"/>
              <a:gd name="connsiteX164" fmla="*/ 9652537 w 12192000"/>
              <a:gd name="connsiteY164" fmla="*/ 1642080 h 6858000"/>
              <a:gd name="connsiteX165" fmla="*/ 9740417 w 12192000"/>
              <a:gd name="connsiteY165" fmla="*/ 1563121 h 6858000"/>
              <a:gd name="connsiteX166" fmla="*/ 9789041 w 12192000"/>
              <a:gd name="connsiteY166" fmla="*/ 1483271 h 6858000"/>
              <a:gd name="connsiteX167" fmla="*/ 9783687 w 12192000"/>
              <a:gd name="connsiteY167" fmla="*/ 1460966 h 6858000"/>
              <a:gd name="connsiteX168" fmla="*/ 9760491 w 12192000"/>
              <a:gd name="connsiteY168" fmla="*/ 1464534 h 6858000"/>
              <a:gd name="connsiteX169" fmla="*/ 9677518 w 12192000"/>
              <a:gd name="connsiteY169" fmla="*/ 1524757 h 6858000"/>
              <a:gd name="connsiteX170" fmla="*/ 9570010 w 12192000"/>
              <a:gd name="connsiteY170" fmla="*/ 1606839 h 6858000"/>
              <a:gd name="connsiteX171" fmla="*/ 9733726 w 12192000"/>
              <a:gd name="connsiteY171" fmla="*/ 1455166 h 6858000"/>
              <a:gd name="connsiteX172" fmla="*/ 9851495 w 12192000"/>
              <a:gd name="connsiteY172" fmla="*/ 1345427 h 6858000"/>
              <a:gd name="connsiteX173" fmla="*/ 9876922 w 12192000"/>
              <a:gd name="connsiteY173" fmla="*/ 1273161 h 6858000"/>
              <a:gd name="connsiteX174" fmla="*/ 9866661 w 12192000"/>
              <a:gd name="connsiteY174" fmla="*/ 1254870 h 6858000"/>
              <a:gd name="connsiteX175" fmla="*/ 9848372 w 12192000"/>
              <a:gd name="connsiteY175" fmla="*/ 1264238 h 6858000"/>
              <a:gd name="connsiteX176" fmla="*/ 9832313 w 12192000"/>
              <a:gd name="connsiteY176" fmla="*/ 1281636 h 6858000"/>
              <a:gd name="connsiteX177" fmla="*/ 9659674 w 12192000"/>
              <a:gd name="connsiteY177" fmla="*/ 1419479 h 6858000"/>
              <a:gd name="connsiteX178" fmla="*/ 9405847 w 12192000"/>
              <a:gd name="connsiteY178" fmla="*/ 1608623 h 6858000"/>
              <a:gd name="connsiteX179" fmla="*/ 9303246 w 12192000"/>
              <a:gd name="connsiteY179" fmla="*/ 1646987 h 6858000"/>
              <a:gd name="connsiteX180" fmla="*/ 9589192 w 12192000"/>
              <a:gd name="connsiteY180" fmla="*/ 1389145 h 6858000"/>
              <a:gd name="connsiteX181" fmla="*/ 9803762 w 12192000"/>
              <a:gd name="connsiteY181" fmla="*/ 1078218 h 6858000"/>
              <a:gd name="connsiteX182" fmla="*/ 9830974 w 12192000"/>
              <a:gd name="connsiteY182" fmla="*/ 1055913 h 6858000"/>
              <a:gd name="connsiteX183" fmla="*/ 9839896 w 12192000"/>
              <a:gd name="connsiteY183" fmla="*/ 1042084 h 6858000"/>
              <a:gd name="connsiteX184" fmla="*/ 9893427 w 12192000"/>
              <a:gd name="connsiteY184" fmla="*/ 933683 h 6858000"/>
              <a:gd name="connsiteX185" fmla="*/ 9897441 w 12192000"/>
              <a:gd name="connsiteY185" fmla="*/ 906472 h 6858000"/>
              <a:gd name="connsiteX186" fmla="*/ 9892535 w 12192000"/>
              <a:gd name="connsiteY186" fmla="*/ 856509 h 6858000"/>
              <a:gd name="connsiteX187" fmla="*/ 9906364 w 12192000"/>
              <a:gd name="connsiteY187" fmla="*/ 826622 h 6858000"/>
              <a:gd name="connsiteX188" fmla="*/ 9906809 w 12192000"/>
              <a:gd name="connsiteY188" fmla="*/ 806993 h 6858000"/>
              <a:gd name="connsiteX189" fmla="*/ 9884505 w 12192000"/>
              <a:gd name="connsiteY189" fmla="*/ 807440 h 6858000"/>
              <a:gd name="connsiteX190" fmla="*/ 9821160 w 12192000"/>
              <a:gd name="connsiteY190" fmla="*/ 874800 h 6858000"/>
              <a:gd name="connsiteX191" fmla="*/ 9787256 w 12192000"/>
              <a:gd name="connsiteY191" fmla="*/ 881491 h 6858000"/>
              <a:gd name="connsiteX192" fmla="*/ 9746216 w 12192000"/>
              <a:gd name="connsiteY192" fmla="*/ 880152 h 6858000"/>
              <a:gd name="connsiteX193" fmla="*/ 9730603 w 12192000"/>
              <a:gd name="connsiteY193" fmla="*/ 901118 h 6858000"/>
              <a:gd name="connsiteX194" fmla="*/ 9640046 w 12192000"/>
              <a:gd name="connsiteY194" fmla="*/ 998813 h 6858000"/>
              <a:gd name="connsiteX195" fmla="*/ 9575363 w 12192000"/>
              <a:gd name="connsiteY195" fmla="*/ 1010412 h 6858000"/>
              <a:gd name="connsiteX196" fmla="*/ 9626217 w 12192000"/>
              <a:gd name="connsiteY196" fmla="*/ 994352 h 6858000"/>
              <a:gd name="connsiteX197" fmla="*/ 9638707 w 12192000"/>
              <a:gd name="connsiteY197" fmla="*/ 966694 h 6858000"/>
              <a:gd name="connsiteX198" fmla="*/ 9638707 w 12192000"/>
              <a:gd name="connsiteY198" fmla="*/ 942606 h 6858000"/>
              <a:gd name="connsiteX199" fmla="*/ 9710975 w 12192000"/>
              <a:gd name="connsiteY199" fmla="*/ 881491 h 6858000"/>
              <a:gd name="connsiteX200" fmla="*/ 9717666 w 12192000"/>
              <a:gd name="connsiteY200" fmla="*/ 878367 h 6858000"/>
              <a:gd name="connsiteX201" fmla="*/ 9732387 w 12192000"/>
              <a:gd name="connsiteY201" fmla="*/ 856509 h 6858000"/>
              <a:gd name="connsiteX202" fmla="*/ 9706960 w 12192000"/>
              <a:gd name="connsiteY202" fmla="*/ 840896 h 6858000"/>
              <a:gd name="connsiteX203" fmla="*/ 9640492 w 12192000"/>
              <a:gd name="connsiteY203" fmla="*/ 861417 h 6858000"/>
              <a:gd name="connsiteX204" fmla="*/ 9512463 w 12192000"/>
              <a:gd name="connsiteY204" fmla="*/ 968925 h 6858000"/>
              <a:gd name="connsiteX205" fmla="*/ 9328673 w 12192000"/>
              <a:gd name="connsiteY205" fmla="*/ 1138886 h 6858000"/>
              <a:gd name="connsiteX206" fmla="*/ 8716634 w 12192000"/>
              <a:gd name="connsiteY206" fmla="*/ 1580073 h 6858000"/>
              <a:gd name="connsiteX207" fmla="*/ 8480649 w 12192000"/>
              <a:gd name="connsiteY207" fmla="*/ 1729961 h 6858000"/>
              <a:gd name="connsiteX208" fmla="*/ 8479312 w 12192000"/>
              <a:gd name="connsiteY208" fmla="*/ 1722377 h 6858000"/>
              <a:gd name="connsiteX209" fmla="*/ 8479312 w 12192000"/>
              <a:gd name="connsiteY209" fmla="*/ 1715239 h 6858000"/>
              <a:gd name="connsiteX210" fmla="*/ 8645704 w 12192000"/>
              <a:gd name="connsiteY210" fmla="*/ 1615314 h 6858000"/>
              <a:gd name="connsiteX211" fmla="*/ 9002133 w 12192000"/>
              <a:gd name="connsiteY211" fmla="*/ 1314647 h 6858000"/>
              <a:gd name="connsiteX212" fmla="*/ 9033805 w 12192000"/>
              <a:gd name="connsiteY212" fmla="*/ 1305280 h 6858000"/>
              <a:gd name="connsiteX213" fmla="*/ 9083322 w 12192000"/>
              <a:gd name="connsiteY213" fmla="*/ 1259778 h 6858000"/>
              <a:gd name="connsiteX214" fmla="*/ 9088228 w 12192000"/>
              <a:gd name="connsiteY214" fmla="*/ 1233458 h 6858000"/>
              <a:gd name="connsiteX215" fmla="*/ 9196629 w 12192000"/>
              <a:gd name="connsiteY215" fmla="*/ 1124611 h 6858000"/>
              <a:gd name="connsiteX216" fmla="*/ 9412538 w 12192000"/>
              <a:gd name="connsiteY216" fmla="*/ 935022 h 6858000"/>
              <a:gd name="connsiteX217" fmla="*/ 9455363 w 12192000"/>
              <a:gd name="connsiteY217" fmla="*/ 864985 h 6858000"/>
              <a:gd name="connsiteX218" fmla="*/ 9448672 w 12192000"/>
              <a:gd name="connsiteY218" fmla="*/ 838220 h 6858000"/>
              <a:gd name="connsiteX219" fmla="*/ 9423691 w 12192000"/>
              <a:gd name="connsiteY219" fmla="*/ 844465 h 6858000"/>
              <a:gd name="connsiteX220" fmla="*/ 9333580 w 12192000"/>
              <a:gd name="connsiteY220" fmla="*/ 910932 h 6858000"/>
              <a:gd name="connsiteX221" fmla="*/ 9241685 w 12192000"/>
              <a:gd name="connsiteY221" fmla="*/ 980077 h 6858000"/>
              <a:gd name="connsiteX222" fmla="*/ 9249715 w 12192000"/>
              <a:gd name="connsiteY222" fmla="*/ 964018 h 6858000"/>
              <a:gd name="connsiteX223" fmla="*/ 9412538 w 12192000"/>
              <a:gd name="connsiteY223" fmla="*/ 823499 h 6858000"/>
              <a:gd name="connsiteX224" fmla="*/ 9528522 w 12192000"/>
              <a:gd name="connsiteY224" fmla="*/ 706176 h 6858000"/>
              <a:gd name="connsiteX225" fmla="*/ 9542798 w 12192000"/>
              <a:gd name="connsiteY225" fmla="*/ 647292 h 6858000"/>
              <a:gd name="connsiteX226" fmla="*/ 9532091 w 12192000"/>
              <a:gd name="connsiteY226" fmla="*/ 631679 h 6858000"/>
              <a:gd name="connsiteX227" fmla="*/ 9516924 w 12192000"/>
              <a:gd name="connsiteY227" fmla="*/ 638370 h 6858000"/>
              <a:gd name="connsiteX228" fmla="*/ 9495512 w 12192000"/>
              <a:gd name="connsiteY228" fmla="*/ 660675 h 6858000"/>
              <a:gd name="connsiteX229" fmla="*/ 9343394 w 12192000"/>
              <a:gd name="connsiteY229" fmla="*/ 781565 h 6858000"/>
              <a:gd name="connsiteX230" fmla="*/ 9090906 w 12192000"/>
              <a:gd name="connsiteY230" fmla="*/ 975617 h 6858000"/>
              <a:gd name="connsiteX231" fmla="*/ 8976705 w 12192000"/>
              <a:gd name="connsiteY231" fmla="*/ 1023348 h 6858000"/>
              <a:gd name="connsiteX232" fmla="*/ 8983397 w 12192000"/>
              <a:gd name="connsiteY232" fmla="*/ 1013981 h 6858000"/>
              <a:gd name="connsiteX233" fmla="*/ 9238116 w 12192000"/>
              <a:gd name="connsiteY233" fmla="*/ 784688 h 6858000"/>
              <a:gd name="connsiteX234" fmla="*/ 9474545 w 12192000"/>
              <a:gd name="connsiteY234" fmla="*/ 446103 h 6858000"/>
              <a:gd name="connsiteX235" fmla="*/ 9486143 w 12192000"/>
              <a:gd name="connsiteY235" fmla="*/ 435843 h 6858000"/>
              <a:gd name="connsiteX236" fmla="*/ 9503541 w 12192000"/>
              <a:gd name="connsiteY236" fmla="*/ 412646 h 6858000"/>
              <a:gd name="connsiteX237" fmla="*/ 9539229 w 12192000"/>
              <a:gd name="connsiteY237" fmla="*/ 325658 h 6858000"/>
              <a:gd name="connsiteX238" fmla="*/ 9554396 w 12192000"/>
              <a:gd name="connsiteY238" fmla="*/ 268558 h 6858000"/>
              <a:gd name="connsiteX239" fmla="*/ 9552612 w 12192000"/>
              <a:gd name="connsiteY239" fmla="*/ 243131 h 6858000"/>
              <a:gd name="connsiteX240" fmla="*/ 9570901 w 12192000"/>
              <a:gd name="connsiteY240" fmla="*/ 207890 h 6858000"/>
              <a:gd name="connsiteX241" fmla="*/ 9574470 w 12192000"/>
              <a:gd name="connsiteY241" fmla="*/ 186031 h 6858000"/>
              <a:gd name="connsiteX242" fmla="*/ 9562593 w 12192000"/>
              <a:gd name="connsiteY242" fmla="*/ 181849 h 6858000"/>
              <a:gd name="connsiteX243" fmla="*/ 0 w 12192000"/>
              <a:gd name="connsiteY243" fmla="*/ 0 h 6858000"/>
              <a:gd name="connsiteX244" fmla="*/ 12192000 w 12192000"/>
              <a:gd name="connsiteY244" fmla="*/ 0 h 6858000"/>
              <a:gd name="connsiteX245" fmla="*/ 12192000 w 12192000"/>
              <a:gd name="connsiteY245" fmla="*/ 6858000 h 6858000"/>
              <a:gd name="connsiteX246" fmla="*/ 0 w 12192000"/>
              <a:gd name="connsiteY24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</a:cxnLst>
            <a:rect l="l" t="t" r="r" b="b"/>
            <a:pathLst>
              <a:path w="12192000" h="6858000">
                <a:moveTo>
                  <a:pt x="1998728" y="3612739"/>
                </a:moveTo>
                <a:cubicBezTo>
                  <a:pt x="2012550" y="3611108"/>
                  <a:pt x="2011630" y="3636451"/>
                  <a:pt x="2014976" y="3645485"/>
                </a:cubicBezTo>
                <a:cubicBezTo>
                  <a:pt x="2026128" y="3674035"/>
                  <a:pt x="2002932" y="3693217"/>
                  <a:pt x="1987764" y="3715075"/>
                </a:cubicBezTo>
                <a:cubicBezTo>
                  <a:pt x="1982076" y="3723105"/>
                  <a:pt x="1976075" y="3690547"/>
                  <a:pt x="1970583" y="3648007"/>
                </a:cubicBezTo>
                <a:lnTo>
                  <a:pt x="1968718" y="3632235"/>
                </a:lnTo>
                <a:lnTo>
                  <a:pt x="1979288" y="3624964"/>
                </a:lnTo>
                <a:cubicBezTo>
                  <a:pt x="1987875" y="3616823"/>
                  <a:pt x="1994121" y="3613282"/>
                  <a:pt x="1998728" y="3612739"/>
                </a:cubicBezTo>
                <a:close/>
                <a:moveTo>
                  <a:pt x="1955875" y="3516632"/>
                </a:moveTo>
                <a:lnTo>
                  <a:pt x="1956461" y="3521046"/>
                </a:lnTo>
                <a:cubicBezTo>
                  <a:pt x="1958894" y="3542312"/>
                  <a:pt x="1961919" y="3572744"/>
                  <a:pt x="1965292" y="3603273"/>
                </a:cubicBezTo>
                <a:lnTo>
                  <a:pt x="1968718" y="3632235"/>
                </a:lnTo>
                <a:lnTo>
                  <a:pt x="1963908" y="3635544"/>
                </a:lnTo>
                <a:lnTo>
                  <a:pt x="1955653" y="3635212"/>
                </a:lnTo>
                <a:lnTo>
                  <a:pt x="1954172" y="3607075"/>
                </a:lnTo>
                <a:cubicBezTo>
                  <a:pt x="1953260" y="3587548"/>
                  <a:pt x="1952512" y="3569161"/>
                  <a:pt x="1951958" y="3553088"/>
                </a:cubicBezTo>
                <a:lnTo>
                  <a:pt x="1951483" y="3534997"/>
                </a:lnTo>
                <a:close/>
                <a:moveTo>
                  <a:pt x="9184139" y="1751373"/>
                </a:moveTo>
                <a:cubicBezTo>
                  <a:pt x="9185478" y="1753157"/>
                  <a:pt x="9187262" y="1754941"/>
                  <a:pt x="9188600" y="1756725"/>
                </a:cubicBezTo>
                <a:cubicBezTo>
                  <a:pt x="9179678" y="1764756"/>
                  <a:pt x="9170310" y="1771892"/>
                  <a:pt x="9161388" y="1779476"/>
                </a:cubicBezTo>
                <a:cubicBezTo>
                  <a:pt x="9150682" y="1782599"/>
                  <a:pt x="9139530" y="1785722"/>
                  <a:pt x="9129269" y="1788844"/>
                </a:cubicBezTo>
                <a:cubicBezTo>
                  <a:pt x="9147559" y="1776354"/>
                  <a:pt x="9165848" y="1763863"/>
                  <a:pt x="9184139" y="1751373"/>
                </a:cubicBezTo>
                <a:close/>
                <a:moveTo>
                  <a:pt x="8855814" y="1125503"/>
                </a:moveTo>
                <a:cubicBezTo>
                  <a:pt x="8765703" y="1222306"/>
                  <a:pt x="8651949" y="1292789"/>
                  <a:pt x="8531505" y="1356134"/>
                </a:cubicBezTo>
                <a:cubicBezTo>
                  <a:pt x="8529720" y="1354350"/>
                  <a:pt x="8528382" y="1352565"/>
                  <a:pt x="8526597" y="1350781"/>
                </a:cubicBezTo>
                <a:cubicBezTo>
                  <a:pt x="8636336" y="1275837"/>
                  <a:pt x="8746075" y="1200447"/>
                  <a:pt x="8855814" y="1125503"/>
                </a:cubicBezTo>
                <a:close/>
                <a:moveTo>
                  <a:pt x="3255597" y="1016302"/>
                </a:moveTo>
                <a:lnTo>
                  <a:pt x="3252884" y="1018887"/>
                </a:lnTo>
                <a:cubicBezTo>
                  <a:pt x="3244631" y="1020337"/>
                  <a:pt x="3245022" y="1019835"/>
                  <a:pt x="3250417" y="1017988"/>
                </a:cubicBezTo>
                <a:close/>
                <a:moveTo>
                  <a:pt x="9562593" y="181849"/>
                </a:moveTo>
                <a:cubicBezTo>
                  <a:pt x="9558411" y="182574"/>
                  <a:pt x="9554174" y="184693"/>
                  <a:pt x="9550382" y="186031"/>
                </a:cubicBezTo>
                <a:cubicBezTo>
                  <a:pt x="9515586" y="198076"/>
                  <a:pt x="9495066" y="221718"/>
                  <a:pt x="9486143" y="255175"/>
                </a:cubicBezTo>
                <a:cubicBezTo>
                  <a:pt x="9480344" y="276589"/>
                  <a:pt x="9471869" y="277926"/>
                  <a:pt x="9454471" y="262313"/>
                </a:cubicBezTo>
                <a:cubicBezTo>
                  <a:pt x="9434843" y="244915"/>
                  <a:pt x="9419230" y="245808"/>
                  <a:pt x="9405847" y="265436"/>
                </a:cubicBezTo>
                <a:cubicBezTo>
                  <a:pt x="9395141" y="281495"/>
                  <a:pt x="9386665" y="298447"/>
                  <a:pt x="9374174" y="312721"/>
                </a:cubicBezTo>
                <a:cubicBezTo>
                  <a:pt x="9340718" y="351978"/>
                  <a:pt x="9309491" y="394357"/>
                  <a:pt x="9235886" y="393018"/>
                </a:cubicBezTo>
                <a:cubicBezTo>
                  <a:pt x="9255514" y="376960"/>
                  <a:pt x="9276035" y="377851"/>
                  <a:pt x="9293432" y="372945"/>
                </a:cubicBezTo>
                <a:cubicBezTo>
                  <a:pt x="9305922" y="369376"/>
                  <a:pt x="9318412" y="362684"/>
                  <a:pt x="9306368" y="349747"/>
                </a:cubicBezTo>
                <a:cubicBezTo>
                  <a:pt x="9292539" y="335026"/>
                  <a:pt x="9300569" y="326997"/>
                  <a:pt x="9308153" y="316736"/>
                </a:cubicBezTo>
                <a:cubicBezTo>
                  <a:pt x="9325550" y="292648"/>
                  <a:pt x="9339379" y="265436"/>
                  <a:pt x="9376406" y="260083"/>
                </a:cubicBezTo>
                <a:cubicBezTo>
                  <a:pt x="9382205" y="259191"/>
                  <a:pt x="9386665" y="254283"/>
                  <a:pt x="9391126" y="251160"/>
                </a:cubicBezTo>
                <a:cubicBezTo>
                  <a:pt x="9397371" y="246700"/>
                  <a:pt x="9402724" y="241793"/>
                  <a:pt x="9399602" y="233317"/>
                </a:cubicBezTo>
                <a:cubicBezTo>
                  <a:pt x="9396479" y="225733"/>
                  <a:pt x="9389787" y="221273"/>
                  <a:pt x="9381312" y="220380"/>
                </a:cubicBezTo>
                <a:cubicBezTo>
                  <a:pt x="9373728" y="219488"/>
                  <a:pt x="9365699" y="219042"/>
                  <a:pt x="9358115" y="219934"/>
                </a:cubicBezTo>
                <a:cubicBezTo>
                  <a:pt x="9324212" y="223057"/>
                  <a:pt x="9301015" y="243131"/>
                  <a:pt x="9277818" y="261867"/>
                </a:cubicBezTo>
                <a:cubicBezTo>
                  <a:pt x="9196629" y="326997"/>
                  <a:pt x="9125254" y="400156"/>
                  <a:pt x="9050311" y="470639"/>
                </a:cubicBezTo>
                <a:cubicBezTo>
                  <a:pt x="8975368" y="540675"/>
                  <a:pt x="8887041" y="596437"/>
                  <a:pt x="8804067" y="657552"/>
                </a:cubicBezTo>
                <a:cubicBezTo>
                  <a:pt x="8612694" y="798963"/>
                  <a:pt x="8420427" y="939928"/>
                  <a:pt x="8216563" y="1067511"/>
                </a:cubicBezTo>
                <a:cubicBezTo>
                  <a:pt x="8017159" y="1191972"/>
                  <a:pt x="7337313" y="1339182"/>
                  <a:pt x="7204377" y="1356580"/>
                </a:cubicBezTo>
                <a:cubicBezTo>
                  <a:pt x="7034416" y="1378438"/>
                  <a:pt x="6631594" y="1387360"/>
                  <a:pt x="6221188" y="1405651"/>
                </a:cubicBezTo>
                <a:cubicBezTo>
                  <a:pt x="6174795" y="1407434"/>
                  <a:pt x="6129294" y="1409666"/>
                  <a:pt x="6081116" y="1413234"/>
                </a:cubicBezTo>
                <a:cubicBezTo>
                  <a:pt x="4716070" y="1513158"/>
                  <a:pt x="3730203" y="1110783"/>
                  <a:pt x="3680242" y="1085356"/>
                </a:cubicBezTo>
                <a:cubicBezTo>
                  <a:pt x="3599945" y="1044761"/>
                  <a:pt x="3336303" y="980523"/>
                  <a:pt x="3335857" y="981416"/>
                </a:cubicBezTo>
                <a:cubicBezTo>
                  <a:pt x="3330504" y="990337"/>
                  <a:pt x="3301508" y="1001155"/>
                  <a:pt x="3277977" y="1009017"/>
                </a:cubicBezTo>
                <a:lnTo>
                  <a:pt x="3255597" y="1016302"/>
                </a:lnTo>
                <a:lnTo>
                  <a:pt x="3260022" y="1012084"/>
                </a:lnTo>
                <a:cubicBezTo>
                  <a:pt x="3261026" y="1008627"/>
                  <a:pt x="3260914" y="1004390"/>
                  <a:pt x="3260468" y="1000598"/>
                </a:cubicBezTo>
                <a:cubicBezTo>
                  <a:pt x="3258237" y="980523"/>
                  <a:pt x="3248424" y="964464"/>
                  <a:pt x="3226565" y="956880"/>
                </a:cubicBezTo>
                <a:cubicBezTo>
                  <a:pt x="3205599" y="949742"/>
                  <a:pt x="3184186" y="943497"/>
                  <a:pt x="3162773" y="937252"/>
                </a:cubicBezTo>
                <a:cubicBezTo>
                  <a:pt x="3144929" y="931899"/>
                  <a:pt x="3132885" y="931899"/>
                  <a:pt x="3131101" y="953757"/>
                </a:cubicBezTo>
                <a:cubicBezTo>
                  <a:pt x="3129316" y="975617"/>
                  <a:pt x="3104781" y="985431"/>
                  <a:pt x="3089615" y="972493"/>
                </a:cubicBezTo>
                <a:cubicBezTo>
                  <a:pt x="3030284" y="921639"/>
                  <a:pt x="2960248" y="884614"/>
                  <a:pt x="2893779" y="842681"/>
                </a:cubicBezTo>
                <a:cubicBezTo>
                  <a:pt x="2847385" y="813685"/>
                  <a:pt x="2798762" y="787365"/>
                  <a:pt x="2759952" y="749000"/>
                </a:cubicBezTo>
                <a:cubicBezTo>
                  <a:pt x="2752814" y="741864"/>
                  <a:pt x="2746123" y="732050"/>
                  <a:pt x="2733632" y="739187"/>
                </a:cubicBezTo>
                <a:cubicBezTo>
                  <a:pt x="2722926" y="744986"/>
                  <a:pt x="2719803" y="753462"/>
                  <a:pt x="2723372" y="765506"/>
                </a:cubicBezTo>
                <a:cubicBezTo>
                  <a:pt x="2728279" y="780674"/>
                  <a:pt x="2737646" y="794057"/>
                  <a:pt x="2748353" y="806101"/>
                </a:cubicBezTo>
                <a:cubicBezTo>
                  <a:pt x="2798316" y="862754"/>
                  <a:pt x="2776903" y="882382"/>
                  <a:pt x="2710882" y="890859"/>
                </a:cubicBezTo>
                <a:cubicBezTo>
                  <a:pt x="2651997" y="898442"/>
                  <a:pt x="2592666" y="896212"/>
                  <a:pt x="2532890" y="894873"/>
                </a:cubicBezTo>
                <a:cubicBezTo>
                  <a:pt x="2503448" y="893981"/>
                  <a:pt x="2502109" y="897104"/>
                  <a:pt x="2513708" y="921639"/>
                </a:cubicBezTo>
                <a:cubicBezTo>
                  <a:pt x="2532444" y="962234"/>
                  <a:pt x="2535567" y="1001489"/>
                  <a:pt x="2511032" y="1038515"/>
                </a:cubicBezTo>
                <a:cubicBezTo>
                  <a:pt x="2505232" y="1046991"/>
                  <a:pt x="2501218" y="1056360"/>
                  <a:pt x="2503448" y="1067511"/>
                </a:cubicBezTo>
                <a:cubicBezTo>
                  <a:pt x="2513262" y="1113013"/>
                  <a:pt x="2499433" y="1153608"/>
                  <a:pt x="2485157" y="1194648"/>
                </a:cubicBezTo>
                <a:cubicBezTo>
                  <a:pt x="2461069" y="1263347"/>
                  <a:pt x="2429397" y="1328030"/>
                  <a:pt x="2394602" y="1391375"/>
                </a:cubicBezTo>
                <a:cubicBezTo>
                  <a:pt x="2370066" y="1435984"/>
                  <a:pt x="2355792" y="1488624"/>
                  <a:pt x="2298245" y="1511374"/>
                </a:cubicBezTo>
                <a:cubicBezTo>
                  <a:pt x="2284415" y="1516727"/>
                  <a:pt x="2280401" y="1529219"/>
                  <a:pt x="2286201" y="1543493"/>
                </a:cubicBezTo>
                <a:cubicBezTo>
                  <a:pt x="2305382" y="1590778"/>
                  <a:pt x="2293785" y="1631373"/>
                  <a:pt x="2264789" y="1668400"/>
                </a:cubicBezTo>
                <a:cubicBezTo>
                  <a:pt x="2254528" y="1681335"/>
                  <a:pt x="2258990" y="1688473"/>
                  <a:pt x="2274156" y="1693827"/>
                </a:cubicBezTo>
                <a:cubicBezTo>
                  <a:pt x="2291553" y="1699626"/>
                  <a:pt x="2305382" y="1709886"/>
                  <a:pt x="2316535" y="1723714"/>
                </a:cubicBezTo>
                <a:cubicBezTo>
                  <a:pt x="2334825" y="1746020"/>
                  <a:pt x="2344193" y="1771447"/>
                  <a:pt x="2352223" y="1797320"/>
                </a:cubicBezTo>
                <a:cubicBezTo>
                  <a:pt x="2364713" y="1837914"/>
                  <a:pt x="2378988" y="1876725"/>
                  <a:pt x="2420922" y="1903044"/>
                </a:cubicBezTo>
                <a:cubicBezTo>
                  <a:pt x="2433412" y="1911073"/>
                  <a:pt x="2443671" y="1922226"/>
                  <a:pt x="2454378" y="1932933"/>
                </a:cubicBezTo>
                <a:cubicBezTo>
                  <a:pt x="2451701" y="1944085"/>
                  <a:pt x="2444117" y="1952561"/>
                  <a:pt x="2429397" y="1955683"/>
                </a:cubicBezTo>
                <a:cubicBezTo>
                  <a:pt x="2335717" y="1975758"/>
                  <a:pt x="2342855" y="2033749"/>
                  <a:pt x="2345531" y="2099325"/>
                </a:cubicBezTo>
                <a:cubicBezTo>
                  <a:pt x="2348654" y="2180514"/>
                  <a:pt x="2403970" y="2217986"/>
                  <a:pt x="2471776" y="2249659"/>
                </a:cubicBezTo>
                <a:cubicBezTo>
                  <a:pt x="2494973" y="2260365"/>
                  <a:pt x="2527983" y="2259919"/>
                  <a:pt x="2536904" y="2293822"/>
                </a:cubicBezTo>
                <a:cubicBezTo>
                  <a:pt x="2498987" y="2325940"/>
                  <a:pt x="2452594" y="2300067"/>
                  <a:pt x="2411552" y="2308990"/>
                </a:cubicBezTo>
                <a:cubicBezTo>
                  <a:pt x="2377650" y="2316572"/>
                  <a:pt x="2321888" y="2312558"/>
                  <a:pt x="2367836" y="2371888"/>
                </a:cubicBezTo>
                <a:cubicBezTo>
                  <a:pt x="2381219" y="2389286"/>
                  <a:pt x="2365606" y="2401777"/>
                  <a:pt x="2348654" y="2403561"/>
                </a:cubicBezTo>
                <a:cubicBezTo>
                  <a:pt x="2211257" y="2416497"/>
                  <a:pt x="2274603" y="2536943"/>
                  <a:pt x="2230439" y="2599842"/>
                </a:cubicBezTo>
                <a:cubicBezTo>
                  <a:pt x="2217948" y="2616793"/>
                  <a:pt x="2230885" y="2647128"/>
                  <a:pt x="2250067" y="2654712"/>
                </a:cubicBezTo>
                <a:cubicBezTo>
                  <a:pt x="2371851" y="2703781"/>
                  <a:pt x="2388355" y="2819766"/>
                  <a:pt x="2447240" y="2920137"/>
                </a:cubicBezTo>
                <a:cubicBezTo>
                  <a:pt x="2383449" y="2959840"/>
                  <a:pt x="2306721" y="2968315"/>
                  <a:pt x="2237577" y="2994189"/>
                </a:cubicBezTo>
                <a:cubicBezTo>
                  <a:pt x="2165755" y="3020953"/>
                  <a:pt x="2165755" y="3041028"/>
                  <a:pt x="2225086" y="3119541"/>
                </a:cubicBezTo>
                <a:cubicBezTo>
                  <a:pt x="2070738" y="3136492"/>
                  <a:pt x="2070738" y="3136492"/>
                  <a:pt x="2118023" y="3260060"/>
                </a:cubicBezTo>
                <a:cubicBezTo>
                  <a:pt x="2053116" y="3265636"/>
                  <a:pt x="1994902" y="3378944"/>
                  <a:pt x="1964679" y="3479817"/>
                </a:cubicBezTo>
                <a:lnTo>
                  <a:pt x="1955875" y="3516632"/>
                </a:lnTo>
                <a:lnTo>
                  <a:pt x="1953287" y="3497155"/>
                </a:lnTo>
                <a:cubicBezTo>
                  <a:pt x="1952397" y="3492238"/>
                  <a:pt x="1951687" y="3490747"/>
                  <a:pt x="1951185" y="3493814"/>
                </a:cubicBezTo>
                <a:cubicBezTo>
                  <a:pt x="1950850" y="3495932"/>
                  <a:pt x="1950766" y="3502714"/>
                  <a:pt x="1950905" y="3512985"/>
                </a:cubicBezTo>
                <a:lnTo>
                  <a:pt x="1951483" y="3534997"/>
                </a:lnTo>
                <a:lnTo>
                  <a:pt x="1947593" y="3551262"/>
                </a:lnTo>
                <a:cubicBezTo>
                  <a:pt x="1940145" y="3594834"/>
                  <a:pt x="1941027" y="3627788"/>
                  <a:pt x="1952901" y="3635101"/>
                </a:cubicBezTo>
                <a:lnTo>
                  <a:pt x="1955653" y="3635212"/>
                </a:lnTo>
                <a:lnTo>
                  <a:pt x="1957374" y="3667901"/>
                </a:lnTo>
                <a:cubicBezTo>
                  <a:pt x="1962225" y="3750428"/>
                  <a:pt x="1969251" y="3832398"/>
                  <a:pt x="1976612" y="3838643"/>
                </a:cubicBezTo>
                <a:cubicBezTo>
                  <a:pt x="2054679" y="3905111"/>
                  <a:pt x="2007838" y="4054998"/>
                  <a:pt x="2155495" y="4074180"/>
                </a:cubicBezTo>
                <a:cubicBezTo>
                  <a:pt x="2221963" y="4083102"/>
                  <a:pt x="2254082" y="4137526"/>
                  <a:pt x="2302706" y="4167860"/>
                </a:cubicBezTo>
                <a:cubicBezTo>
                  <a:pt x="2472222" y="4272692"/>
                  <a:pt x="2585528" y="4407858"/>
                  <a:pt x="2638168" y="4593433"/>
                </a:cubicBezTo>
                <a:cubicBezTo>
                  <a:pt x="2652890" y="4644734"/>
                  <a:pt x="2708205" y="4686220"/>
                  <a:pt x="2743893" y="4731276"/>
                </a:cubicBezTo>
                <a:cubicBezTo>
                  <a:pt x="2726495" y="4764733"/>
                  <a:pt x="2632815" y="4693358"/>
                  <a:pt x="2665826" y="4780346"/>
                </a:cubicBezTo>
                <a:cubicBezTo>
                  <a:pt x="2690807" y="4845922"/>
                  <a:pt x="2755044" y="4886516"/>
                  <a:pt x="2815268" y="4924880"/>
                </a:cubicBezTo>
                <a:cubicBezTo>
                  <a:pt x="2884412" y="4968597"/>
                  <a:pt x="2960693" y="5003839"/>
                  <a:pt x="2991474" y="5085474"/>
                </a:cubicBezTo>
                <a:cubicBezTo>
                  <a:pt x="2998165" y="5102871"/>
                  <a:pt x="4460905" y="6373345"/>
                  <a:pt x="6494644" y="6212306"/>
                </a:cubicBezTo>
                <a:cubicBezTo>
                  <a:pt x="6826983" y="6185986"/>
                  <a:pt x="8139389" y="5921007"/>
                  <a:pt x="8314257" y="5863906"/>
                </a:cubicBezTo>
                <a:cubicBezTo>
                  <a:pt x="8494032" y="5805022"/>
                  <a:pt x="8647935" y="5697514"/>
                  <a:pt x="8832618" y="5651566"/>
                </a:cubicBezTo>
                <a:cubicBezTo>
                  <a:pt x="8930311" y="5627477"/>
                  <a:pt x="9024437" y="5583314"/>
                  <a:pt x="9009270" y="5457516"/>
                </a:cubicBezTo>
                <a:cubicBezTo>
                  <a:pt x="9004809" y="5421829"/>
                  <a:pt x="9030682" y="5392832"/>
                  <a:pt x="9071277" y="5403093"/>
                </a:cubicBezTo>
                <a:cubicBezTo>
                  <a:pt x="9148005" y="5422721"/>
                  <a:pt x="9182800" y="5370974"/>
                  <a:pt x="9225625" y="5332164"/>
                </a:cubicBezTo>
                <a:cubicBezTo>
                  <a:pt x="9301462" y="5263465"/>
                  <a:pt x="9374174" y="5190305"/>
                  <a:pt x="9495066" y="5178707"/>
                </a:cubicBezTo>
                <a:cubicBezTo>
                  <a:pt x="9471869" y="5124284"/>
                  <a:pt x="9432166" y="5132760"/>
                  <a:pt x="9396033" y="5143912"/>
                </a:cubicBezTo>
                <a:cubicBezTo>
                  <a:pt x="9300569" y="5173800"/>
                  <a:pt x="9206890" y="5207257"/>
                  <a:pt x="9111425" y="5236700"/>
                </a:cubicBezTo>
                <a:cubicBezTo>
                  <a:pt x="9049418" y="5255881"/>
                  <a:pt x="8987412" y="5282647"/>
                  <a:pt x="8904438" y="5261234"/>
                </a:cubicBezTo>
                <a:cubicBezTo>
                  <a:pt x="8975813" y="5151941"/>
                  <a:pt x="9097597" y="5132760"/>
                  <a:pt x="9196183" y="5098857"/>
                </a:cubicBezTo>
                <a:cubicBezTo>
                  <a:pt x="9319305" y="5056478"/>
                  <a:pt x="9392019" y="4976627"/>
                  <a:pt x="9478560" y="4887855"/>
                </a:cubicBezTo>
                <a:cubicBezTo>
                  <a:pt x="9387557" y="4866441"/>
                  <a:pt x="9331795" y="4932018"/>
                  <a:pt x="9260867" y="4928449"/>
                </a:cubicBezTo>
                <a:cubicBezTo>
                  <a:pt x="9256852" y="4916851"/>
                  <a:pt x="9250606" y="4900345"/>
                  <a:pt x="9251499" y="4899899"/>
                </a:cubicBezTo>
                <a:cubicBezTo>
                  <a:pt x="9367929" y="4851275"/>
                  <a:pt x="9421906" y="4759379"/>
                  <a:pt x="9440197" y="4648749"/>
                </a:cubicBezTo>
                <a:cubicBezTo>
                  <a:pt x="9449564" y="4591648"/>
                  <a:pt x="9491943" y="4573805"/>
                  <a:pt x="9533430" y="4547485"/>
                </a:cubicBezTo>
                <a:cubicBezTo>
                  <a:pt x="9679302" y="4454252"/>
                  <a:pt x="9833204" y="4370832"/>
                  <a:pt x="9953203" y="4242804"/>
                </a:cubicBezTo>
                <a:cubicBezTo>
                  <a:pt x="9814915" y="4259755"/>
                  <a:pt x="9703837" y="4343175"/>
                  <a:pt x="9555288" y="4378862"/>
                </a:cubicBezTo>
                <a:cubicBezTo>
                  <a:pt x="9673502" y="4238788"/>
                  <a:pt x="9826959" y="4167860"/>
                  <a:pt x="9966586" y="4082655"/>
                </a:cubicBezTo>
                <a:cubicBezTo>
                  <a:pt x="10030377" y="4043845"/>
                  <a:pt x="10089262" y="3994330"/>
                  <a:pt x="10165990" y="3973363"/>
                </a:cubicBezTo>
                <a:cubicBezTo>
                  <a:pt x="10193202" y="3965780"/>
                  <a:pt x="10238703" y="3950166"/>
                  <a:pt x="10216399" y="3908679"/>
                </a:cubicBezTo>
                <a:cubicBezTo>
                  <a:pt x="10197663" y="3874331"/>
                  <a:pt x="10161083" y="3884591"/>
                  <a:pt x="10127626" y="3894850"/>
                </a:cubicBezTo>
                <a:cubicBezTo>
                  <a:pt x="10047329" y="3919832"/>
                  <a:pt x="9964356" y="3920278"/>
                  <a:pt x="9855955" y="3919832"/>
                </a:cubicBezTo>
                <a:cubicBezTo>
                  <a:pt x="9946958" y="3806078"/>
                  <a:pt x="10113798" y="3839981"/>
                  <a:pt x="10191863" y="3720428"/>
                </a:cubicBezTo>
                <a:cubicBezTo>
                  <a:pt x="10094168" y="3699908"/>
                  <a:pt x="10019226" y="3742732"/>
                  <a:pt x="9940267" y="3751209"/>
                </a:cubicBezTo>
                <a:cubicBezTo>
                  <a:pt x="9868892" y="3758793"/>
                  <a:pt x="9851048" y="3738272"/>
                  <a:pt x="9867999" y="3672696"/>
                </a:cubicBezTo>
                <a:cubicBezTo>
                  <a:pt x="9894319" y="3570541"/>
                  <a:pt x="9855062" y="3517902"/>
                  <a:pt x="9751124" y="3546005"/>
                </a:cubicBezTo>
                <a:cubicBezTo>
                  <a:pt x="9654767" y="3572325"/>
                  <a:pt x="9644954" y="3533961"/>
                  <a:pt x="9670381" y="3475523"/>
                </a:cubicBezTo>
                <a:cubicBezTo>
                  <a:pt x="9707406" y="3390319"/>
                  <a:pt x="9665473" y="3324744"/>
                  <a:pt x="9636477" y="3253369"/>
                </a:cubicBezTo>
                <a:cubicBezTo>
                  <a:pt x="9592761" y="3144969"/>
                  <a:pt x="9611496" y="3091437"/>
                  <a:pt x="9706514" y="3010694"/>
                </a:cubicBezTo>
                <a:cubicBezTo>
                  <a:pt x="9760045" y="2965639"/>
                  <a:pt x="9817591" y="2927274"/>
                  <a:pt x="9895211" y="2888019"/>
                </a:cubicBezTo>
                <a:cubicBezTo>
                  <a:pt x="9716328" y="2867052"/>
                  <a:pt x="9903688" y="2794785"/>
                  <a:pt x="9840788" y="2750175"/>
                </a:cubicBezTo>
                <a:cubicBezTo>
                  <a:pt x="9714544" y="2731886"/>
                  <a:pt x="9611496" y="2874636"/>
                  <a:pt x="9439750" y="2834041"/>
                </a:cubicBezTo>
                <a:cubicBezTo>
                  <a:pt x="9652090" y="2710474"/>
                  <a:pt x="9886290" y="2553894"/>
                  <a:pt x="10040191" y="2389286"/>
                </a:cubicBezTo>
                <a:cubicBezTo>
                  <a:pt x="10004504" y="2351814"/>
                  <a:pt x="9969263" y="2386610"/>
                  <a:pt x="9939374" y="2373227"/>
                </a:cubicBezTo>
                <a:cubicBezTo>
                  <a:pt x="9940713" y="2364304"/>
                  <a:pt x="9938036" y="2351368"/>
                  <a:pt x="9943389" y="2347353"/>
                </a:cubicBezTo>
                <a:cubicBezTo>
                  <a:pt x="10058482" y="2257688"/>
                  <a:pt x="10059820" y="2255458"/>
                  <a:pt x="9937144" y="2189436"/>
                </a:cubicBezTo>
                <a:cubicBezTo>
                  <a:pt x="9894319" y="2166240"/>
                  <a:pt x="9897888" y="2145719"/>
                  <a:pt x="9920638" y="2116723"/>
                </a:cubicBezTo>
                <a:cubicBezTo>
                  <a:pt x="9936698" y="2096202"/>
                  <a:pt x="9956772" y="2078359"/>
                  <a:pt x="9947404" y="2033304"/>
                </a:cubicBezTo>
                <a:cubicBezTo>
                  <a:pt x="9880044" y="2090850"/>
                  <a:pt x="9554842" y="2188098"/>
                  <a:pt x="9497296" y="2182299"/>
                </a:cubicBezTo>
                <a:cubicBezTo>
                  <a:pt x="9432613" y="2175607"/>
                  <a:pt x="9211796" y="2195682"/>
                  <a:pt x="9144883" y="2211295"/>
                </a:cubicBezTo>
                <a:cubicBezTo>
                  <a:pt x="9148451" y="2208172"/>
                  <a:pt x="9152020" y="2205050"/>
                  <a:pt x="9155589" y="2201927"/>
                </a:cubicBezTo>
                <a:cubicBezTo>
                  <a:pt x="9219380" y="2140366"/>
                  <a:pt x="9284064" y="2078804"/>
                  <a:pt x="9322428" y="1998954"/>
                </a:cubicBezTo>
                <a:cubicBezTo>
                  <a:pt x="9324212" y="1995831"/>
                  <a:pt x="9325104" y="1993155"/>
                  <a:pt x="9329119" y="1994047"/>
                </a:cubicBezTo>
                <a:cubicBezTo>
                  <a:pt x="9364360" y="2003415"/>
                  <a:pt x="9359900" y="1980218"/>
                  <a:pt x="9360345" y="1961483"/>
                </a:cubicBezTo>
                <a:cubicBezTo>
                  <a:pt x="9360791" y="1942301"/>
                  <a:pt x="9366590" y="1927134"/>
                  <a:pt x="9392465" y="1928918"/>
                </a:cubicBezTo>
                <a:cubicBezTo>
                  <a:pt x="9393803" y="1928918"/>
                  <a:pt x="9395586" y="1928471"/>
                  <a:pt x="9397371" y="1928025"/>
                </a:cubicBezTo>
                <a:cubicBezTo>
                  <a:pt x="9409416" y="1924903"/>
                  <a:pt x="9447334" y="1874048"/>
                  <a:pt x="9441534" y="1864680"/>
                </a:cubicBezTo>
                <a:cubicBezTo>
                  <a:pt x="9428598" y="1844160"/>
                  <a:pt x="9441980" y="1833899"/>
                  <a:pt x="9453133" y="1821855"/>
                </a:cubicBezTo>
                <a:cubicBezTo>
                  <a:pt x="9468746" y="1805350"/>
                  <a:pt x="9484359" y="1789737"/>
                  <a:pt x="9500865" y="1774123"/>
                </a:cubicBezTo>
                <a:cubicBezTo>
                  <a:pt x="9516924" y="1758957"/>
                  <a:pt x="9533430" y="1744681"/>
                  <a:pt x="9549935" y="1729961"/>
                </a:cubicBezTo>
                <a:cubicBezTo>
                  <a:pt x="9589192" y="1715239"/>
                  <a:pt x="9628893" y="1702302"/>
                  <a:pt x="9670381" y="1692042"/>
                </a:cubicBezTo>
                <a:cubicBezTo>
                  <a:pt x="9701161" y="1684013"/>
                  <a:pt x="9735511" y="1673752"/>
                  <a:pt x="9750231" y="1622006"/>
                </a:cubicBezTo>
                <a:cubicBezTo>
                  <a:pt x="9717666" y="1627805"/>
                  <a:pt x="9685101" y="1634942"/>
                  <a:pt x="9652537" y="1642080"/>
                </a:cubicBezTo>
                <a:cubicBezTo>
                  <a:pt x="9682871" y="1616207"/>
                  <a:pt x="9712314" y="1590333"/>
                  <a:pt x="9740417" y="1563121"/>
                </a:cubicBezTo>
                <a:cubicBezTo>
                  <a:pt x="9763614" y="1540370"/>
                  <a:pt x="9782350" y="1514943"/>
                  <a:pt x="9789041" y="1483271"/>
                </a:cubicBezTo>
                <a:cubicBezTo>
                  <a:pt x="9790825" y="1475241"/>
                  <a:pt x="9792164" y="1466765"/>
                  <a:pt x="9783687" y="1460966"/>
                </a:cubicBezTo>
                <a:cubicBezTo>
                  <a:pt x="9774320" y="1454275"/>
                  <a:pt x="9767183" y="1459628"/>
                  <a:pt x="9760491" y="1464534"/>
                </a:cubicBezTo>
                <a:cubicBezTo>
                  <a:pt x="9732833" y="1484608"/>
                  <a:pt x="9704730" y="1504237"/>
                  <a:pt x="9677518" y="1524757"/>
                </a:cubicBezTo>
                <a:cubicBezTo>
                  <a:pt x="9641385" y="1551968"/>
                  <a:pt x="9605696" y="1579627"/>
                  <a:pt x="9570010" y="1606839"/>
                </a:cubicBezTo>
                <a:cubicBezTo>
                  <a:pt x="9619525" y="1551077"/>
                  <a:pt x="9674395" y="1501114"/>
                  <a:pt x="9733726" y="1455166"/>
                </a:cubicBezTo>
                <a:cubicBezTo>
                  <a:pt x="9776551" y="1421710"/>
                  <a:pt x="9819376" y="1388253"/>
                  <a:pt x="9851495" y="1345427"/>
                </a:cubicBezTo>
                <a:cubicBezTo>
                  <a:pt x="9867999" y="1324015"/>
                  <a:pt x="9875583" y="1299926"/>
                  <a:pt x="9876922" y="1273161"/>
                </a:cubicBezTo>
                <a:cubicBezTo>
                  <a:pt x="9876922" y="1266023"/>
                  <a:pt x="9876029" y="1257993"/>
                  <a:pt x="9866661" y="1254870"/>
                </a:cubicBezTo>
                <a:cubicBezTo>
                  <a:pt x="9857294" y="1252194"/>
                  <a:pt x="9851940" y="1257993"/>
                  <a:pt x="9848372" y="1264238"/>
                </a:cubicBezTo>
                <a:cubicBezTo>
                  <a:pt x="9844357" y="1271376"/>
                  <a:pt x="9839449" y="1277175"/>
                  <a:pt x="9832313" y="1281636"/>
                </a:cubicBezTo>
                <a:cubicBezTo>
                  <a:pt x="9769859" y="1322677"/>
                  <a:pt x="9715436" y="1371747"/>
                  <a:pt x="9659674" y="1419479"/>
                </a:cubicBezTo>
                <a:cubicBezTo>
                  <a:pt x="9579824" y="1487731"/>
                  <a:pt x="9501311" y="1557322"/>
                  <a:pt x="9405847" y="1608623"/>
                </a:cubicBezTo>
                <a:cubicBezTo>
                  <a:pt x="9369714" y="1627805"/>
                  <a:pt x="9332242" y="1644310"/>
                  <a:pt x="9303246" y="1646987"/>
                </a:cubicBezTo>
                <a:cubicBezTo>
                  <a:pt x="9406293" y="1566690"/>
                  <a:pt x="9503095" y="1482825"/>
                  <a:pt x="9589192" y="1389145"/>
                </a:cubicBezTo>
                <a:cubicBezTo>
                  <a:pt x="9676180" y="1294573"/>
                  <a:pt x="9751570" y="1193756"/>
                  <a:pt x="9803762" y="1078218"/>
                </a:cubicBezTo>
                <a:cubicBezTo>
                  <a:pt x="9809116" y="1066174"/>
                  <a:pt x="9812238" y="1054575"/>
                  <a:pt x="9830974" y="1055913"/>
                </a:cubicBezTo>
                <a:cubicBezTo>
                  <a:pt x="9839449" y="1056360"/>
                  <a:pt x="9842126" y="1049222"/>
                  <a:pt x="9839896" y="1042084"/>
                </a:cubicBezTo>
                <a:cubicBezTo>
                  <a:pt x="9825621" y="991230"/>
                  <a:pt x="9851940" y="958665"/>
                  <a:pt x="9893427" y="933683"/>
                </a:cubicBezTo>
                <a:cubicBezTo>
                  <a:pt x="9906364" y="925654"/>
                  <a:pt x="9907256" y="918070"/>
                  <a:pt x="9897441" y="906472"/>
                </a:cubicBezTo>
                <a:cubicBezTo>
                  <a:pt x="9884058" y="890413"/>
                  <a:pt x="9885397" y="873015"/>
                  <a:pt x="9892535" y="856509"/>
                </a:cubicBezTo>
                <a:cubicBezTo>
                  <a:pt x="9896550" y="846249"/>
                  <a:pt x="9901903" y="836436"/>
                  <a:pt x="9906364" y="826622"/>
                </a:cubicBezTo>
                <a:cubicBezTo>
                  <a:pt x="9909487" y="820375"/>
                  <a:pt x="9914839" y="813685"/>
                  <a:pt x="9906809" y="806993"/>
                </a:cubicBezTo>
                <a:cubicBezTo>
                  <a:pt x="9899226" y="801193"/>
                  <a:pt x="9891642" y="804762"/>
                  <a:pt x="9884505" y="807440"/>
                </a:cubicBezTo>
                <a:cubicBezTo>
                  <a:pt x="9850156" y="819484"/>
                  <a:pt x="9830082" y="842235"/>
                  <a:pt x="9821160" y="874800"/>
                </a:cubicBezTo>
                <a:cubicBezTo>
                  <a:pt x="9814468" y="898888"/>
                  <a:pt x="9807331" y="900227"/>
                  <a:pt x="9787256" y="881491"/>
                </a:cubicBezTo>
                <a:cubicBezTo>
                  <a:pt x="9772090" y="867216"/>
                  <a:pt x="9758707" y="868554"/>
                  <a:pt x="9746216" y="880152"/>
                </a:cubicBezTo>
                <a:cubicBezTo>
                  <a:pt x="9739525" y="885951"/>
                  <a:pt x="9735511" y="893981"/>
                  <a:pt x="9730603" y="901118"/>
                </a:cubicBezTo>
                <a:cubicBezTo>
                  <a:pt x="9706067" y="938144"/>
                  <a:pt x="9680195" y="974278"/>
                  <a:pt x="9640046" y="998813"/>
                </a:cubicBezTo>
                <a:cubicBezTo>
                  <a:pt x="9622202" y="1009966"/>
                  <a:pt x="9603020" y="1018887"/>
                  <a:pt x="9575363" y="1010412"/>
                </a:cubicBezTo>
                <a:cubicBezTo>
                  <a:pt x="9592761" y="1000151"/>
                  <a:pt x="9610158" y="998813"/>
                  <a:pt x="9626217" y="994352"/>
                </a:cubicBezTo>
                <a:cubicBezTo>
                  <a:pt x="9642276" y="989891"/>
                  <a:pt x="9650753" y="982753"/>
                  <a:pt x="9638707" y="966694"/>
                </a:cubicBezTo>
                <a:cubicBezTo>
                  <a:pt x="9632016" y="957773"/>
                  <a:pt x="9632462" y="950189"/>
                  <a:pt x="9638707" y="942606"/>
                </a:cubicBezTo>
                <a:cubicBezTo>
                  <a:pt x="9658782" y="918070"/>
                  <a:pt x="9668596" y="884167"/>
                  <a:pt x="9710975" y="881491"/>
                </a:cubicBezTo>
                <a:cubicBezTo>
                  <a:pt x="9713205" y="881491"/>
                  <a:pt x="9715436" y="879706"/>
                  <a:pt x="9717666" y="878367"/>
                </a:cubicBezTo>
                <a:cubicBezTo>
                  <a:pt x="9726142" y="873461"/>
                  <a:pt x="9735511" y="868108"/>
                  <a:pt x="9732387" y="856509"/>
                </a:cubicBezTo>
                <a:cubicBezTo>
                  <a:pt x="9728818" y="844911"/>
                  <a:pt x="9717220" y="842235"/>
                  <a:pt x="9706960" y="840896"/>
                </a:cubicBezTo>
                <a:cubicBezTo>
                  <a:pt x="9680640" y="837773"/>
                  <a:pt x="9660120" y="848926"/>
                  <a:pt x="9640492" y="861417"/>
                </a:cubicBezTo>
                <a:cubicBezTo>
                  <a:pt x="9592761" y="892197"/>
                  <a:pt x="9553504" y="931453"/>
                  <a:pt x="9512463" y="968925"/>
                </a:cubicBezTo>
                <a:cubicBezTo>
                  <a:pt x="9450902" y="1025132"/>
                  <a:pt x="9396925" y="1088923"/>
                  <a:pt x="9328673" y="1138886"/>
                </a:cubicBezTo>
                <a:cubicBezTo>
                  <a:pt x="9125701" y="1286989"/>
                  <a:pt x="8925851" y="1438662"/>
                  <a:pt x="8716634" y="1580073"/>
                </a:cubicBezTo>
                <a:cubicBezTo>
                  <a:pt x="8639459" y="1632266"/>
                  <a:pt x="8560501" y="1681782"/>
                  <a:pt x="8480649" y="1729961"/>
                </a:cubicBezTo>
                <a:cubicBezTo>
                  <a:pt x="8480204" y="1727283"/>
                  <a:pt x="8479758" y="1725499"/>
                  <a:pt x="8479312" y="1722377"/>
                </a:cubicBezTo>
                <a:cubicBezTo>
                  <a:pt x="8479312" y="1720147"/>
                  <a:pt x="8479312" y="1717469"/>
                  <a:pt x="8479312" y="1715239"/>
                </a:cubicBezTo>
                <a:cubicBezTo>
                  <a:pt x="8535965" y="1684013"/>
                  <a:pt x="8591727" y="1650555"/>
                  <a:pt x="8645704" y="1615314"/>
                </a:cubicBezTo>
                <a:cubicBezTo>
                  <a:pt x="8778194" y="1528326"/>
                  <a:pt x="8899531" y="1430631"/>
                  <a:pt x="9002133" y="1314647"/>
                </a:cubicBezTo>
                <a:cubicBezTo>
                  <a:pt x="9010609" y="1305280"/>
                  <a:pt x="9019977" y="1303048"/>
                  <a:pt x="9033805" y="1305280"/>
                </a:cubicBezTo>
                <a:cubicBezTo>
                  <a:pt x="9078415" y="1312863"/>
                  <a:pt x="9092243" y="1299481"/>
                  <a:pt x="9083322" y="1259778"/>
                </a:cubicBezTo>
                <a:cubicBezTo>
                  <a:pt x="9081092" y="1249964"/>
                  <a:pt x="9080645" y="1241934"/>
                  <a:pt x="9088228" y="1233458"/>
                </a:cubicBezTo>
                <a:cubicBezTo>
                  <a:pt x="9122132" y="1195541"/>
                  <a:pt x="9157819" y="1158961"/>
                  <a:pt x="9196629" y="1124611"/>
                </a:cubicBezTo>
                <a:cubicBezTo>
                  <a:pt x="9268451" y="1061266"/>
                  <a:pt x="9345625" y="1002828"/>
                  <a:pt x="9412538" y="935022"/>
                </a:cubicBezTo>
                <a:cubicBezTo>
                  <a:pt x="9432166" y="914501"/>
                  <a:pt x="9446888" y="891304"/>
                  <a:pt x="9455363" y="864985"/>
                </a:cubicBezTo>
                <a:cubicBezTo>
                  <a:pt x="9458040" y="856063"/>
                  <a:pt x="9459378" y="844911"/>
                  <a:pt x="9448672" y="838220"/>
                </a:cubicBezTo>
                <a:cubicBezTo>
                  <a:pt x="9438412" y="831528"/>
                  <a:pt x="9430829" y="839112"/>
                  <a:pt x="9423691" y="844465"/>
                </a:cubicBezTo>
                <a:cubicBezTo>
                  <a:pt x="9393803" y="866323"/>
                  <a:pt x="9363468" y="888628"/>
                  <a:pt x="9333580" y="910932"/>
                </a:cubicBezTo>
                <a:cubicBezTo>
                  <a:pt x="9303246" y="933238"/>
                  <a:pt x="9273357" y="956434"/>
                  <a:pt x="9241685" y="980077"/>
                </a:cubicBezTo>
                <a:cubicBezTo>
                  <a:pt x="9239455" y="969817"/>
                  <a:pt x="9246146" y="967587"/>
                  <a:pt x="9249715" y="964018"/>
                </a:cubicBezTo>
                <a:cubicBezTo>
                  <a:pt x="9300123" y="913610"/>
                  <a:pt x="9355439" y="867662"/>
                  <a:pt x="9412538" y="823499"/>
                </a:cubicBezTo>
                <a:cubicBezTo>
                  <a:pt x="9456702" y="789149"/>
                  <a:pt x="9499526" y="753015"/>
                  <a:pt x="9528522" y="706176"/>
                </a:cubicBezTo>
                <a:cubicBezTo>
                  <a:pt x="9539675" y="687886"/>
                  <a:pt x="9545474" y="668704"/>
                  <a:pt x="9542798" y="647292"/>
                </a:cubicBezTo>
                <a:cubicBezTo>
                  <a:pt x="9541905" y="640600"/>
                  <a:pt x="9541014" y="633909"/>
                  <a:pt x="9532091" y="631679"/>
                </a:cubicBezTo>
                <a:cubicBezTo>
                  <a:pt x="9524953" y="629894"/>
                  <a:pt x="9520493" y="633909"/>
                  <a:pt x="9516924" y="638370"/>
                </a:cubicBezTo>
                <a:cubicBezTo>
                  <a:pt x="9510679" y="646399"/>
                  <a:pt x="9504434" y="654429"/>
                  <a:pt x="9495512" y="660675"/>
                </a:cubicBezTo>
                <a:cubicBezTo>
                  <a:pt x="9441980" y="698146"/>
                  <a:pt x="9392019" y="739187"/>
                  <a:pt x="9343394" y="781565"/>
                </a:cubicBezTo>
                <a:cubicBezTo>
                  <a:pt x="9263543" y="850710"/>
                  <a:pt x="9184585" y="921193"/>
                  <a:pt x="9090906" y="975617"/>
                </a:cubicBezTo>
                <a:cubicBezTo>
                  <a:pt x="9055664" y="996136"/>
                  <a:pt x="9019084" y="1014427"/>
                  <a:pt x="8976705" y="1023348"/>
                </a:cubicBezTo>
                <a:cubicBezTo>
                  <a:pt x="8978044" y="1018887"/>
                  <a:pt x="8980721" y="1016211"/>
                  <a:pt x="8983397" y="1013981"/>
                </a:cubicBezTo>
                <a:cubicBezTo>
                  <a:pt x="9073061" y="941713"/>
                  <a:pt x="9159604" y="867216"/>
                  <a:pt x="9238116" y="784688"/>
                </a:cubicBezTo>
                <a:cubicBezTo>
                  <a:pt x="9334918" y="682979"/>
                  <a:pt x="9417446" y="572348"/>
                  <a:pt x="9474545" y="446103"/>
                </a:cubicBezTo>
                <a:cubicBezTo>
                  <a:pt x="9477222" y="440751"/>
                  <a:pt x="9479007" y="435843"/>
                  <a:pt x="9486143" y="435843"/>
                </a:cubicBezTo>
                <a:cubicBezTo>
                  <a:pt x="9504434" y="436289"/>
                  <a:pt x="9506218" y="427368"/>
                  <a:pt x="9503541" y="412646"/>
                </a:cubicBezTo>
                <a:cubicBezTo>
                  <a:pt x="9496404" y="376512"/>
                  <a:pt x="9508449" y="346179"/>
                  <a:pt x="9539229" y="325658"/>
                </a:cubicBezTo>
                <a:cubicBezTo>
                  <a:pt x="9561533" y="310491"/>
                  <a:pt x="9580269" y="297108"/>
                  <a:pt x="9554396" y="268558"/>
                </a:cubicBezTo>
                <a:cubicBezTo>
                  <a:pt x="9548150" y="261867"/>
                  <a:pt x="9550382" y="252053"/>
                  <a:pt x="9552612" y="243131"/>
                </a:cubicBezTo>
                <a:cubicBezTo>
                  <a:pt x="9555734" y="229748"/>
                  <a:pt x="9562872" y="219042"/>
                  <a:pt x="9570901" y="207890"/>
                </a:cubicBezTo>
                <a:cubicBezTo>
                  <a:pt x="9575363" y="201645"/>
                  <a:pt x="9580715" y="193168"/>
                  <a:pt x="9574470" y="186031"/>
                </a:cubicBezTo>
                <a:cubicBezTo>
                  <a:pt x="9570901" y="181793"/>
                  <a:pt x="9566775" y="181124"/>
                  <a:pt x="9562593" y="181849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Afbeelding 5" descr="Afbeelding met Lettertype, wit, symbool, Graphics&#10;&#10;Door AI gegenereerde inhoud is mogelijk onjuist.">
            <a:extLst>
              <a:ext uri="{FF2B5EF4-FFF2-40B4-BE49-F238E27FC236}">
                <a16:creationId xmlns:a16="http://schemas.microsoft.com/office/drawing/2014/main" id="{6C8920C3-547C-BADF-5469-7EC6F2FC91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290" y="1820333"/>
            <a:ext cx="4069419" cy="344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0348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7D1BB0-C28B-D4EF-34D1-78EB78D030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C6B298B9-AA3F-4E48-9ADE-DD1A49F40A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8A6362C-DAA2-46F0-8F9D-238EA1E6FD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998728 w 12192000"/>
              <a:gd name="connsiteY0" fmla="*/ 3612739 h 6858000"/>
              <a:gd name="connsiteX1" fmla="*/ 2014976 w 12192000"/>
              <a:gd name="connsiteY1" fmla="*/ 3645485 h 6858000"/>
              <a:gd name="connsiteX2" fmla="*/ 1987764 w 12192000"/>
              <a:gd name="connsiteY2" fmla="*/ 3715075 h 6858000"/>
              <a:gd name="connsiteX3" fmla="*/ 1970583 w 12192000"/>
              <a:gd name="connsiteY3" fmla="*/ 3648007 h 6858000"/>
              <a:gd name="connsiteX4" fmla="*/ 1968718 w 12192000"/>
              <a:gd name="connsiteY4" fmla="*/ 3632235 h 6858000"/>
              <a:gd name="connsiteX5" fmla="*/ 1979288 w 12192000"/>
              <a:gd name="connsiteY5" fmla="*/ 3624964 h 6858000"/>
              <a:gd name="connsiteX6" fmla="*/ 1998728 w 12192000"/>
              <a:gd name="connsiteY6" fmla="*/ 3612739 h 6858000"/>
              <a:gd name="connsiteX7" fmla="*/ 1955875 w 12192000"/>
              <a:gd name="connsiteY7" fmla="*/ 3516632 h 6858000"/>
              <a:gd name="connsiteX8" fmla="*/ 1956461 w 12192000"/>
              <a:gd name="connsiteY8" fmla="*/ 3521046 h 6858000"/>
              <a:gd name="connsiteX9" fmla="*/ 1965292 w 12192000"/>
              <a:gd name="connsiteY9" fmla="*/ 3603273 h 6858000"/>
              <a:gd name="connsiteX10" fmla="*/ 1968718 w 12192000"/>
              <a:gd name="connsiteY10" fmla="*/ 3632235 h 6858000"/>
              <a:gd name="connsiteX11" fmla="*/ 1963908 w 12192000"/>
              <a:gd name="connsiteY11" fmla="*/ 3635544 h 6858000"/>
              <a:gd name="connsiteX12" fmla="*/ 1955653 w 12192000"/>
              <a:gd name="connsiteY12" fmla="*/ 3635212 h 6858000"/>
              <a:gd name="connsiteX13" fmla="*/ 1954172 w 12192000"/>
              <a:gd name="connsiteY13" fmla="*/ 3607075 h 6858000"/>
              <a:gd name="connsiteX14" fmla="*/ 1951958 w 12192000"/>
              <a:gd name="connsiteY14" fmla="*/ 3553088 h 6858000"/>
              <a:gd name="connsiteX15" fmla="*/ 1951483 w 12192000"/>
              <a:gd name="connsiteY15" fmla="*/ 3534997 h 6858000"/>
              <a:gd name="connsiteX16" fmla="*/ 9184139 w 12192000"/>
              <a:gd name="connsiteY16" fmla="*/ 1751373 h 6858000"/>
              <a:gd name="connsiteX17" fmla="*/ 9188600 w 12192000"/>
              <a:gd name="connsiteY17" fmla="*/ 1756725 h 6858000"/>
              <a:gd name="connsiteX18" fmla="*/ 9161388 w 12192000"/>
              <a:gd name="connsiteY18" fmla="*/ 1779476 h 6858000"/>
              <a:gd name="connsiteX19" fmla="*/ 9129269 w 12192000"/>
              <a:gd name="connsiteY19" fmla="*/ 1788844 h 6858000"/>
              <a:gd name="connsiteX20" fmla="*/ 9184139 w 12192000"/>
              <a:gd name="connsiteY20" fmla="*/ 1751373 h 6858000"/>
              <a:gd name="connsiteX21" fmla="*/ 8855814 w 12192000"/>
              <a:gd name="connsiteY21" fmla="*/ 1125503 h 6858000"/>
              <a:gd name="connsiteX22" fmla="*/ 8531505 w 12192000"/>
              <a:gd name="connsiteY22" fmla="*/ 1356134 h 6858000"/>
              <a:gd name="connsiteX23" fmla="*/ 8526597 w 12192000"/>
              <a:gd name="connsiteY23" fmla="*/ 1350781 h 6858000"/>
              <a:gd name="connsiteX24" fmla="*/ 8855814 w 12192000"/>
              <a:gd name="connsiteY24" fmla="*/ 1125503 h 6858000"/>
              <a:gd name="connsiteX25" fmla="*/ 3255597 w 12192000"/>
              <a:gd name="connsiteY25" fmla="*/ 1016302 h 6858000"/>
              <a:gd name="connsiteX26" fmla="*/ 3252884 w 12192000"/>
              <a:gd name="connsiteY26" fmla="*/ 1018887 h 6858000"/>
              <a:gd name="connsiteX27" fmla="*/ 3250417 w 12192000"/>
              <a:gd name="connsiteY27" fmla="*/ 1017988 h 6858000"/>
              <a:gd name="connsiteX28" fmla="*/ 9562593 w 12192000"/>
              <a:gd name="connsiteY28" fmla="*/ 181849 h 6858000"/>
              <a:gd name="connsiteX29" fmla="*/ 9550382 w 12192000"/>
              <a:gd name="connsiteY29" fmla="*/ 186031 h 6858000"/>
              <a:gd name="connsiteX30" fmla="*/ 9486143 w 12192000"/>
              <a:gd name="connsiteY30" fmla="*/ 255175 h 6858000"/>
              <a:gd name="connsiteX31" fmla="*/ 9454471 w 12192000"/>
              <a:gd name="connsiteY31" fmla="*/ 262313 h 6858000"/>
              <a:gd name="connsiteX32" fmla="*/ 9405847 w 12192000"/>
              <a:gd name="connsiteY32" fmla="*/ 265436 h 6858000"/>
              <a:gd name="connsiteX33" fmla="*/ 9374174 w 12192000"/>
              <a:gd name="connsiteY33" fmla="*/ 312721 h 6858000"/>
              <a:gd name="connsiteX34" fmla="*/ 9235886 w 12192000"/>
              <a:gd name="connsiteY34" fmla="*/ 393018 h 6858000"/>
              <a:gd name="connsiteX35" fmla="*/ 9293432 w 12192000"/>
              <a:gd name="connsiteY35" fmla="*/ 372945 h 6858000"/>
              <a:gd name="connsiteX36" fmla="*/ 9306368 w 12192000"/>
              <a:gd name="connsiteY36" fmla="*/ 349747 h 6858000"/>
              <a:gd name="connsiteX37" fmla="*/ 9308153 w 12192000"/>
              <a:gd name="connsiteY37" fmla="*/ 316736 h 6858000"/>
              <a:gd name="connsiteX38" fmla="*/ 9376406 w 12192000"/>
              <a:gd name="connsiteY38" fmla="*/ 260083 h 6858000"/>
              <a:gd name="connsiteX39" fmla="*/ 9391126 w 12192000"/>
              <a:gd name="connsiteY39" fmla="*/ 251160 h 6858000"/>
              <a:gd name="connsiteX40" fmla="*/ 9399602 w 12192000"/>
              <a:gd name="connsiteY40" fmla="*/ 233317 h 6858000"/>
              <a:gd name="connsiteX41" fmla="*/ 9381312 w 12192000"/>
              <a:gd name="connsiteY41" fmla="*/ 220380 h 6858000"/>
              <a:gd name="connsiteX42" fmla="*/ 9358115 w 12192000"/>
              <a:gd name="connsiteY42" fmla="*/ 219934 h 6858000"/>
              <a:gd name="connsiteX43" fmla="*/ 9277818 w 12192000"/>
              <a:gd name="connsiteY43" fmla="*/ 261867 h 6858000"/>
              <a:gd name="connsiteX44" fmla="*/ 9050311 w 12192000"/>
              <a:gd name="connsiteY44" fmla="*/ 470639 h 6858000"/>
              <a:gd name="connsiteX45" fmla="*/ 8804067 w 12192000"/>
              <a:gd name="connsiteY45" fmla="*/ 657552 h 6858000"/>
              <a:gd name="connsiteX46" fmla="*/ 8216563 w 12192000"/>
              <a:gd name="connsiteY46" fmla="*/ 1067511 h 6858000"/>
              <a:gd name="connsiteX47" fmla="*/ 7204377 w 12192000"/>
              <a:gd name="connsiteY47" fmla="*/ 1356580 h 6858000"/>
              <a:gd name="connsiteX48" fmla="*/ 6221188 w 12192000"/>
              <a:gd name="connsiteY48" fmla="*/ 1405651 h 6858000"/>
              <a:gd name="connsiteX49" fmla="*/ 6081116 w 12192000"/>
              <a:gd name="connsiteY49" fmla="*/ 1413234 h 6858000"/>
              <a:gd name="connsiteX50" fmla="*/ 3680242 w 12192000"/>
              <a:gd name="connsiteY50" fmla="*/ 1085356 h 6858000"/>
              <a:gd name="connsiteX51" fmla="*/ 3335857 w 12192000"/>
              <a:gd name="connsiteY51" fmla="*/ 981416 h 6858000"/>
              <a:gd name="connsiteX52" fmla="*/ 3277977 w 12192000"/>
              <a:gd name="connsiteY52" fmla="*/ 1009017 h 6858000"/>
              <a:gd name="connsiteX53" fmla="*/ 3255597 w 12192000"/>
              <a:gd name="connsiteY53" fmla="*/ 1016302 h 6858000"/>
              <a:gd name="connsiteX54" fmla="*/ 3260022 w 12192000"/>
              <a:gd name="connsiteY54" fmla="*/ 1012084 h 6858000"/>
              <a:gd name="connsiteX55" fmla="*/ 3260468 w 12192000"/>
              <a:gd name="connsiteY55" fmla="*/ 1000598 h 6858000"/>
              <a:gd name="connsiteX56" fmla="*/ 3226565 w 12192000"/>
              <a:gd name="connsiteY56" fmla="*/ 956880 h 6858000"/>
              <a:gd name="connsiteX57" fmla="*/ 3162773 w 12192000"/>
              <a:gd name="connsiteY57" fmla="*/ 937252 h 6858000"/>
              <a:gd name="connsiteX58" fmla="*/ 3131101 w 12192000"/>
              <a:gd name="connsiteY58" fmla="*/ 953757 h 6858000"/>
              <a:gd name="connsiteX59" fmla="*/ 3089615 w 12192000"/>
              <a:gd name="connsiteY59" fmla="*/ 972493 h 6858000"/>
              <a:gd name="connsiteX60" fmla="*/ 2893779 w 12192000"/>
              <a:gd name="connsiteY60" fmla="*/ 842681 h 6858000"/>
              <a:gd name="connsiteX61" fmla="*/ 2759952 w 12192000"/>
              <a:gd name="connsiteY61" fmla="*/ 749000 h 6858000"/>
              <a:gd name="connsiteX62" fmla="*/ 2733632 w 12192000"/>
              <a:gd name="connsiteY62" fmla="*/ 739187 h 6858000"/>
              <a:gd name="connsiteX63" fmla="*/ 2723372 w 12192000"/>
              <a:gd name="connsiteY63" fmla="*/ 765506 h 6858000"/>
              <a:gd name="connsiteX64" fmla="*/ 2748353 w 12192000"/>
              <a:gd name="connsiteY64" fmla="*/ 806101 h 6858000"/>
              <a:gd name="connsiteX65" fmla="*/ 2710882 w 12192000"/>
              <a:gd name="connsiteY65" fmla="*/ 890859 h 6858000"/>
              <a:gd name="connsiteX66" fmla="*/ 2532890 w 12192000"/>
              <a:gd name="connsiteY66" fmla="*/ 894873 h 6858000"/>
              <a:gd name="connsiteX67" fmla="*/ 2513708 w 12192000"/>
              <a:gd name="connsiteY67" fmla="*/ 921639 h 6858000"/>
              <a:gd name="connsiteX68" fmla="*/ 2511032 w 12192000"/>
              <a:gd name="connsiteY68" fmla="*/ 1038515 h 6858000"/>
              <a:gd name="connsiteX69" fmla="*/ 2503448 w 12192000"/>
              <a:gd name="connsiteY69" fmla="*/ 1067511 h 6858000"/>
              <a:gd name="connsiteX70" fmla="*/ 2485157 w 12192000"/>
              <a:gd name="connsiteY70" fmla="*/ 1194648 h 6858000"/>
              <a:gd name="connsiteX71" fmla="*/ 2394602 w 12192000"/>
              <a:gd name="connsiteY71" fmla="*/ 1391375 h 6858000"/>
              <a:gd name="connsiteX72" fmla="*/ 2298245 w 12192000"/>
              <a:gd name="connsiteY72" fmla="*/ 1511374 h 6858000"/>
              <a:gd name="connsiteX73" fmla="*/ 2286201 w 12192000"/>
              <a:gd name="connsiteY73" fmla="*/ 1543493 h 6858000"/>
              <a:gd name="connsiteX74" fmla="*/ 2264789 w 12192000"/>
              <a:gd name="connsiteY74" fmla="*/ 1668400 h 6858000"/>
              <a:gd name="connsiteX75" fmla="*/ 2274156 w 12192000"/>
              <a:gd name="connsiteY75" fmla="*/ 1693827 h 6858000"/>
              <a:gd name="connsiteX76" fmla="*/ 2316535 w 12192000"/>
              <a:gd name="connsiteY76" fmla="*/ 1723714 h 6858000"/>
              <a:gd name="connsiteX77" fmla="*/ 2352223 w 12192000"/>
              <a:gd name="connsiteY77" fmla="*/ 1797320 h 6858000"/>
              <a:gd name="connsiteX78" fmla="*/ 2420922 w 12192000"/>
              <a:gd name="connsiteY78" fmla="*/ 1903044 h 6858000"/>
              <a:gd name="connsiteX79" fmla="*/ 2454378 w 12192000"/>
              <a:gd name="connsiteY79" fmla="*/ 1932933 h 6858000"/>
              <a:gd name="connsiteX80" fmla="*/ 2429397 w 12192000"/>
              <a:gd name="connsiteY80" fmla="*/ 1955683 h 6858000"/>
              <a:gd name="connsiteX81" fmla="*/ 2345531 w 12192000"/>
              <a:gd name="connsiteY81" fmla="*/ 2099325 h 6858000"/>
              <a:gd name="connsiteX82" fmla="*/ 2471776 w 12192000"/>
              <a:gd name="connsiteY82" fmla="*/ 2249659 h 6858000"/>
              <a:gd name="connsiteX83" fmla="*/ 2536904 w 12192000"/>
              <a:gd name="connsiteY83" fmla="*/ 2293822 h 6858000"/>
              <a:gd name="connsiteX84" fmla="*/ 2411552 w 12192000"/>
              <a:gd name="connsiteY84" fmla="*/ 2308990 h 6858000"/>
              <a:gd name="connsiteX85" fmla="*/ 2367836 w 12192000"/>
              <a:gd name="connsiteY85" fmla="*/ 2371888 h 6858000"/>
              <a:gd name="connsiteX86" fmla="*/ 2348654 w 12192000"/>
              <a:gd name="connsiteY86" fmla="*/ 2403561 h 6858000"/>
              <a:gd name="connsiteX87" fmla="*/ 2230439 w 12192000"/>
              <a:gd name="connsiteY87" fmla="*/ 2599842 h 6858000"/>
              <a:gd name="connsiteX88" fmla="*/ 2250067 w 12192000"/>
              <a:gd name="connsiteY88" fmla="*/ 2654712 h 6858000"/>
              <a:gd name="connsiteX89" fmla="*/ 2447240 w 12192000"/>
              <a:gd name="connsiteY89" fmla="*/ 2920137 h 6858000"/>
              <a:gd name="connsiteX90" fmla="*/ 2237577 w 12192000"/>
              <a:gd name="connsiteY90" fmla="*/ 2994189 h 6858000"/>
              <a:gd name="connsiteX91" fmla="*/ 2225086 w 12192000"/>
              <a:gd name="connsiteY91" fmla="*/ 3119541 h 6858000"/>
              <a:gd name="connsiteX92" fmla="*/ 2118023 w 12192000"/>
              <a:gd name="connsiteY92" fmla="*/ 3260060 h 6858000"/>
              <a:gd name="connsiteX93" fmla="*/ 1964679 w 12192000"/>
              <a:gd name="connsiteY93" fmla="*/ 3479817 h 6858000"/>
              <a:gd name="connsiteX94" fmla="*/ 1955875 w 12192000"/>
              <a:gd name="connsiteY94" fmla="*/ 3516632 h 6858000"/>
              <a:gd name="connsiteX95" fmla="*/ 1953287 w 12192000"/>
              <a:gd name="connsiteY95" fmla="*/ 3497155 h 6858000"/>
              <a:gd name="connsiteX96" fmla="*/ 1951185 w 12192000"/>
              <a:gd name="connsiteY96" fmla="*/ 3493814 h 6858000"/>
              <a:gd name="connsiteX97" fmla="*/ 1950905 w 12192000"/>
              <a:gd name="connsiteY97" fmla="*/ 3512985 h 6858000"/>
              <a:gd name="connsiteX98" fmla="*/ 1951483 w 12192000"/>
              <a:gd name="connsiteY98" fmla="*/ 3534997 h 6858000"/>
              <a:gd name="connsiteX99" fmla="*/ 1947593 w 12192000"/>
              <a:gd name="connsiteY99" fmla="*/ 3551262 h 6858000"/>
              <a:gd name="connsiteX100" fmla="*/ 1952901 w 12192000"/>
              <a:gd name="connsiteY100" fmla="*/ 3635101 h 6858000"/>
              <a:gd name="connsiteX101" fmla="*/ 1955653 w 12192000"/>
              <a:gd name="connsiteY101" fmla="*/ 3635212 h 6858000"/>
              <a:gd name="connsiteX102" fmla="*/ 1957374 w 12192000"/>
              <a:gd name="connsiteY102" fmla="*/ 3667901 h 6858000"/>
              <a:gd name="connsiteX103" fmla="*/ 1976612 w 12192000"/>
              <a:gd name="connsiteY103" fmla="*/ 3838643 h 6858000"/>
              <a:gd name="connsiteX104" fmla="*/ 2155495 w 12192000"/>
              <a:gd name="connsiteY104" fmla="*/ 4074180 h 6858000"/>
              <a:gd name="connsiteX105" fmla="*/ 2302706 w 12192000"/>
              <a:gd name="connsiteY105" fmla="*/ 4167860 h 6858000"/>
              <a:gd name="connsiteX106" fmla="*/ 2638168 w 12192000"/>
              <a:gd name="connsiteY106" fmla="*/ 4593433 h 6858000"/>
              <a:gd name="connsiteX107" fmla="*/ 2743893 w 12192000"/>
              <a:gd name="connsiteY107" fmla="*/ 4731276 h 6858000"/>
              <a:gd name="connsiteX108" fmla="*/ 2665826 w 12192000"/>
              <a:gd name="connsiteY108" fmla="*/ 4780346 h 6858000"/>
              <a:gd name="connsiteX109" fmla="*/ 2815268 w 12192000"/>
              <a:gd name="connsiteY109" fmla="*/ 4924880 h 6858000"/>
              <a:gd name="connsiteX110" fmla="*/ 2991474 w 12192000"/>
              <a:gd name="connsiteY110" fmla="*/ 5085474 h 6858000"/>
              <a:gd name="connsiteX111" fmla="*/ 6494644 w 12192000"/>
              <a:gd name="connsiteY111" fmla="*/ 6212306 h 6858000"/>
              <a:gd name="connsiteX112" fmla="*/ 8314257 w 12192000"/>
              <a:gd name="connsiteY112" fmla="*/ 5863906 h 6858000"/>
              <a:gd name="connsiteX113" fmla="*/ 8832618 w 12192000"/>
              <a:gd name="connsiteY113" fmla="*/ 5651566 h 6858000"/>
              <a:gd name="connsiteX114" fmla="*/ 9009270 w 12192000"/>
              <a:gd name="connsiteY114" fmla="*/ 5457516 h 6858000"/>
              <a:gd name="connsiteX115" fmla="*/ 9071277 w 12192000"/>
              <a:gd name="connsiteY115" fmla="*/ 5403093 h 6858000"/>
              <a:gd name="connsiteX116" fmla="*/ 9225625 w 12192000"/>
              <a:gd name="connsiteY116" fmla="*/ 5332164 h 6858000"/>
              <a:gd name="connsiteX117" fmla="*/ 9495066 w 12192000"/>
              <a:gd name="connsiteY117" fmla="*/ 5178707 h 6858000"/>
              <a:gd name="connsiteX118" fmla="*/ 9396033 w 12192000"/>
              <a:gd name="connsiteY118" fmla="*/ 5143912 h 6858000"/>
              <a:gd name="connsiteX119" fmla="*/ 9111425 w 12192000"/>
              <a:gd name="connsiteY119" fmla="*/ 5236700 h 6858000"/>
              <a:gd name="connsiteX120" fmla="*/ 8904438 w 12192000"/>
              <a:gd name="connsiteY120" fmla="*/ 5261234 h 6858000"/>
              <a:gd name="connsiteX121" fmla="*/ 9196183 w 12192000"/>
              <a:gd name="connsiteY121" fmla="*/ 5098857 h 6858000"/>
              <a:gd name="connsiteX122" fmla="*/ 9478560 w 12192000"/>
              <a:gd name="connsiteY122" fmla="*/ 4887855 h 6858000"/>
              <a:gd name="connsiteX123" fmla="*/ 9260867 w 12192000"/>
              <a:gd name="connsiteY123" fmla="*/ 4928449 h 6858000"/>
              <a:gd name="connsiteX124" fmla="*/ 9251499 w 12192000"/>
              <a:gd name="connsiteY124" fmla="*/ 4899899 h 6858000"/>
              <a:gd name="connsiteX125" fmla="*/ 9440197 w 12192000"/>
              <a:gd name="connsiteY125" fmla="*/ 4648749 h 6858000"/>
              <a:gd name="connsiteX126" fmla="*/ 9533430 w 12192000"/>
              <a:gd name="connsiteY126" fmla="*/ 4547485 h 6858000"/>
              <a:gd name="connsiteX127" fmla="*/ 9953203 w 12192000"/>
              <a:gd name="connsiteY127" fmla="*/ 4242804 h 6858000"/>
              <a:gd name="connsiteX128" fmla="*/ 9555288 w 12192000"/>
              <a:gd name="connsiteY128" fmla="*/ 4378862 h 6858000"/>
              <a:gd name="connsiteX129" fmla="*/ 9966586 w 12192000"/>
              <a:gd name="connsiteY129" fmla="*/ 4082655 h 6858000"/>
              <a:gd name="connsiteX130" fmla="*/ 10165990 w 12192000"/>
              <a:gd name="connsiteY130" fmla="*/ 3973363 h 6858000"/>
              <a:gd name="connsiteX131" fmla="*/ 10216399 w 12192000"/>
              <a:gd name="connsiteY131" fmla="*/ 3908679 h 6858000"/>
              <a:gd name="connsiteX132" fmla="*/ 10127626 w 12192000"/>
              <a:gd name="connsiteY132" fmla="*/ 3894850 h 6858000"/>
              <a:gd name="connsiteX133" fmla="*/ 9855955 w 12192000"/>
              <a:gd name="connsiteY133" fmla="*/ 3919832 h 6858000"/>
              <a:gd name="connsiteX134" fmla="*/ 10191863 w 12192000"/>
              <a:gd name="connsiteY134" fmla="*/ 3720428 h 6858000"/>
              <a:gd name="connsiteX135" fmla="*/ 9940267 w 12192000"/>
              <a:gd name="connsiteY135" fmla="*/ 3751209 h 6858000"/>
              <a:gd name="connsiteX136" fmla="*/ 9867999 w 12192000"/>
              <a:gd name="connsiteY136" fmla="*/ 3672696 h 6858000"/>
              <a:gd name="connsiteX137" fmla="*/ 9751124 w 12192000"/>
              <a:gd name="connsiteY137" fmla="*/ 3546005 h 6858000"/>
              <a:gd name="connsiteX138" fmla="*/ 9670381 w 12192000"/>
              <a:gd name="connsiteY138" fmla="*/ 3475523 h 6858000"/>
              <a:gd name="connsiteX139" fmla="*/ 9636477 w 12192000"/>
              <a:gd name="connsiteY139" fmla="*/ 3253369 h 6858000"/>
              <a:gd name="connsiteX140" fmla="*/ 9706514 w 12192000"/>
              <a:gd name="connsiteY140" fmla="*/ 3010694 h 6858000"/>
              <a:gd name="connsiteX141" fmla="*/ 9895211 w 12192000"/>
              <a:gd name="connsiteY141" fmla="*/ 2888019 h 6858000"/>
              <a:gd name="connsiteX142" fmla="*/ 9840788 w 12192000"/>
              <a:gd name="connsiteY142" fmla="*/ 2750175 h 6858000"/>
              <a:gd name="connsiteX143" fmla="*/ 9439750 w 12192000"/>
              <a:gd name="connsiteY143" fmla="*/ 2834041 h 6858000"/>
              <a:gd name="connsiteX144" fmla="*/ 10040191 w 12192000"/>
              <a:gd name="connsiteY144" fmla="*/ 2389286 h 6858000"/>
              <a:gd name="connsiteX145" fmla="*/ 9939374 w 12192000"/>
              <a:gd name="connsiteY145" fmla="*/ 2373227 h 6858000"/>
              <a:gd name="connsiteX146" fmla="*/ 9943389 w 12192000"/>
              <a:gd name="connsiteY146" fmla="*/ 2347353 h 6858000"/>
              <a:gd name="connsiteX147" fmla="*/ 9937144 w 12192000"/>
              <a:gd name="connsiteY147" fmla="*/ 2189436 h 6858000"/>
              <a:gd name="connsiteX148" fmla="*/ 9920638 w 12192000"/>
              <a:gd name="connsiteY148" fmla="*/ 2116723 h 6858000"/>
              <a:gd name="connsiteX149" fmla="*/ 9947404 w 12192000"/>
              <a:gd name="connsiteY149" fmla="*/ 2033304 h 6858000"/>
              <a:gd name="connsiteX150" fmla="*/ 9497296 w 12192000"/>
              <a:gd name="connsiteY150" fmla="*/ 2182299 h 6858000"/>
              <a:gd name="connsiteX151" fmla="*/ 9144883 w 12192000"/>
              <a:gd name="connsiteY151" fmla="*/ 2211295 h 6858000"/>
              <a:gd name="connsiteX152" fmla="*/ 9155589 w 12192000"/>
              <a:gd name="connsiteY152" fmla="*/ 2201927 h 6858000"/>
              <a:gd name="connsiteX153" fmla="*/ 9322428 w 12192000"/>
              <a:gd name="connsiteY153" fmla="*/ 1998954 h 6858000"/>
              <a:gd name="connsiteX154" fmla="*/ 9329119 w 12192000"/>
              <a:gd name="connsiteY154" fmla="*/ 1994047 h 6858000"/>
              <a:gd name="connsiteX155" fmla="*/ 9360345 w 12192000"/>
              <a:gd name="connsiteY155" fmla="*/ 1961483 h 6858000"/>
              <a:gd name="connsiteX156" fmla="*/ 9392465 w 12192000"/>
              <a:gd name="connsiteY156" fmla="*/ 1928918 h 6858000"/>
              <a:gd name="connsiteX157" fmla="*/ 9397371 w 12192000"/>
              <a:gd name="connsiteY157" fmla="*/ 1928025 h 6858000"/>
              <a:gd name="connsiteX158" fmla="*/ 9441534 w 12192000"/>
              <a:gd name="connsiteY158" fmla="*/ 1864680 h 6858000"/>
              <a:gd name="connsiteX159" fmla="*/ 9453133 w 12192000"/>
              <a:gd name="connsiteY159" fmla="*/ 1821855 h 6858000"/>
              <a:gd name="connsiteX160" fmla="*/ 9500865 w 12192000"/>
              <a:gd name="connsiteY160" fmla="*/ 1774123 h 6858000"/>
              <a:gd name="connsiteX161" fmla="*/ 9549935 w 12192000"/>
              <a:gd name="connsiteY161" fmla="*/ 1729961 h 6858000"/>
              <a:gd name="connsiteX162" fmla="*/ 9670381 w 12192000"/>
              <a:gd name="connsiteY162" fmla="*/ 1692042 h 6858000"/>
              <a:gd name="connsiteX163" fmla="*/ 9750231 w 12192000"/>
              <a:gd name="connsiteY163" fmla="*/ 1622006 h 6858000"/>
              <a:gd name="connsiteX164" fmla="*/ 9652537 w 12192000"/>
              <a:gd name="connsiteY164" fmla="*/ 1642080 h 6858000"/>
              <a:gd name="connsiteX165" fmla="*/ 9740417 w 12192000"/>
              <a:gd name="connsiteY165" fmla="*/ 1563121 h 6858000"/>
              <a:gd name="connsiteX166" fmla="*/ 9789041 w 12192000"/>
              <a:gd name="connsiteY166" fmla="*/ 1483271 h 6858000"/>
              <a:gd name="connsiteX167" fmla="*/ 9783687 w 12192000"/>
              <a:gd name="connsiteY167" fmla="*/ 1460966 h 6858000"/>
              <a:gd name="connsiteX168" fmla="*/ 9760491 w 12192000"/>
              <a:gd name="connsiteY168" fmla="*/ 1464534 h 6858000"/>
              <a:gd name="connsiteX169" fmla="*/ 9677518 w 12192000"/>
              <a:gd name="connsiteY169" fmla="*/ 1524757 h 6858000"/>
              <a:gd name="connsiteX170" fmla="*/ 9570010 w 12192000"/>
              <a:gd name="connsiteY170" fmla="*/ 1606839 h 6858000"/>
              <a:gd name="connsiteX171" fmla="*/ 9733726 w 12192000"/>
              <a:gd name="connsiteY171" fmla="*/ 1455166 h 6858000"/>
              <a:gd name="connsiteX172" fmla="*/ 9851495 w 12192000"/>
              <a:gd name="connsiteY172" fmla="*/ 1345427 h 6858000"/>
              <a:gd name="connsiteX173" fmla="*/ 9876922 w 12192000"/>
              <a:gd name="connsiteY173" fmla="*/ 1273161 h 6858000"/>
              <a:gd name="connsiteX174" fmla="*/ 9866661 w 12192000"/>
              <a:gd name="connsiteY174" fmla="*/ 1254870 h 6858000"/>
              <a:gd name="connsiteX175" fmla="*/ 9848372 w 12192000"/>
              <a:gd name="connsiteY175" fmla="*/ 1264238 h 6858000"/>
              <a:gd name="connsiteX176" fmla="*/ 9832313 w 12192000"/>
              <a:gd name="connsiteY176" fmla="*/ 1281636 h 6858000"/>
              <a:gd name="connsiteX177" fmla="*/ 9659674 w 12192000"/>
              <a:gd name="connsiteY177" fmla="*/ 1419479 h 6858000"/>
              <a:gd name="connsiteX178" fmla="*/ 9405847 w 12192000"/>
              <a:gd name="connsiteY178" fmla="*/ 1608623 h 6858000"/>
              <a:gd name="connsiteX179" fmla="*/ 9303246 w 12192000"/>
              <a:gd name="connsiteY179" fmla="*/ 1646987 h 6858000"/>
              <a:gd name="connsiteX180" fmla="*/ 9589192 w 12192000"/>
              <a:gd name="connsiteY180" fmla="*/ 1389145 h 6858000"/>
              <a:gd name="connsiteX181" fmla="*/ 9803762 w 12192000"/>
              <a:gd name="connsiteY181" fmla="*/ 1078218 h 6858000"/>
              <a:gd name="connsiteX182" fmla="*/ 9830974 w 12192000"/>
              <a:gd name="connsiteY182" fmla="*/ 1055913 h 6858000"/>
              <a:gd name="connsiteX183" fmla="*/ 9839896 w 12192000"/>
              <a:gd name="connsiteY183" fmla="*/ 1042084 h 6858000"/>
              <a:gd name="connsiteX184" fmla="*/ 9893427 w 12192000"/>
              <a:gd name="connsiteY184" fmla="*/ 933683 h 6858000"/>
              <a:gd name="connsiteX185" fmla="*/ 9897441 w 12192000"/>
              <a:gd name="connsiteY185" fmla="*/ 906472 h 6858000"/>
              <a:gd name="connsiteX186" fmla="*/ 9892535 w 12192000"/>
              <a:gd name="connsiteY186" fmla="*/ 856509 h 6858000"/>
              <a:gd name="connsiteX187" fmla="*/ 9906364 w 12192000"/>
              <a:gd name="connsiteY187" fmla="*/ 826622 h 6858000"/>
              <a:gd name="connsiteX188" fmla="*/ 9906809 w 12192000"/>
              <a:gd name="connsiteY188" fmla="*/ 806993 h 6858000"/>
              <a:gd name="connsiteX189" fmla="*/ 9884505 w 12192000"/>
              <a:gd name="connsiteY189" fmla="*/ 807440 h 6858000"/>
              <a:gd name="connsiteX190" fmla="*/ 9821160 w 12192000"/>
              <a:gd name="connsiteY190" fmla="*/ 874800 h 6858000"/>
              <a:gd name="connsiteX191" fmla="*/ 9787256 w 12192000"/>
              <a:gd name="connsiteY191" fmla="*/ 881491 h 6858000"/>
              <a:gd name="connsiteX192" fmla="*/ 9746216 w 12192000"/>
              <a:gd name="connsiteY192" fmla="*/ 880152 h 6858000"/>
              <a:gd name="connsiteX193" fmla="*/ 9730603 w 12192000"/>
              <a:gd name="connsiteY193" fmla="*/ 901118 h 6858000"/>
              <a:gd name="connsiteX194" fmla="*/ 9640046 w 12192000"/>
              <a:gd name="connsiteY194" fmla="*/ 998813 h 6858000"/>
              <a:gd name="connsiteX195" fmla="*/ 9575363 w 12192000"/>
              <a:gd name="connsiteY195" fmla="*/ 1010412 h 6858000"/>
              <a:gd name="connsiteX196" fmla="*/ 9626217 w 12192000"/>
              <a:gd name="connsiteY196" fmla="*/ 994352 h 6858000"/>
              <a:gd name="connsiteX197" fmla="*/ 9638707 w 12192000"/>
              <a:gd name="connsiteY197" fmla="*/ 966694 h 6858000"/>
              <a:gd name="connsiteX198" fmla="*/ 9638707 w 12192000"/>
              <a:gd name="connsiteY198" fmla="*/ 942606 h 6858000"/>
              <a:gd name="connsiteX199" fmla="*/ 9710975 w 12192000"/>
              <a:gd name="connsiteY199" fmla="*/ 881491 h 6858000"/>
              <a:gd name="connsiteX200" fmla="*/ 9717666 w 12192000"/>
              <a:gd name="connsiteY200" fmla="*/ 878367 h 6858000"/>
              <a:gd name="connsiteX201" fmla="*/ 9732387 w 12192000"/>
              <a:gd name="connsiteY201" fmla="*/ 856509 h 6858000"/>
              <a:gd name="connsiteX202" fmla="*/ 9706960 w 12192000"/>
              <a:gd name="connsiteY202" fmla="*/ 840896 h 6858000"/>
              <a:gd name="connsiteX203" fmla="*/ 9640492 w 12192000"/>
              <a:gd name="connsiteY203" fmla="*/ 861417 h 6858000"/>
              <a:gd name="connsiteX204" fmla="*/ 9512463 w 12192000"/>
              <a:gd name="connsiteY204" fmla="*/ 968925 h 6858000"/>
              <a:gd name="connsiteX205" fmla="*/ 9328673 w 12192000"/>
              <a:gd name="connsiteY205" fmla="*/ 1138886 h 6858000"/>
              <a:gd name="connsiteX206" fmla="*/ 8716634 w 12192000"/>
              <a:gd name="connsiteY206" fmla="*/ 1580073 h 6858000"/>
              <a:gd name="connsiteX207" fmla="*/ 8480649 w 12192000"/>
              <a:gd name="connsiteY207" fmla="*/ 1729961 h 6858000"/>
              <a:gd name="connsiteX208" fmla="*/ 8479312 w 12192000"/>
              <a:gd name="connsiteY208" fmla="*/ 1722377 h 6858000"/>
              <a:gd name="connsiteX209" fmla="*/ 8479312 w 12192000"/>
              <a:gd name="connsiteY209" fmla="*/ 1715239 h 6858000"/>
              <a:gd name="connsiteX210" fmla="*/ 8645704 w 12192000"/>
              <a:gd name="connsiteY210" fmla="*/ 1615314 h 6858000"/>
              <a:gd name="connsiteX211" fmla="*/ 9002133 w 12192000"/>
              <a:gd name="connsiteY211" fmla="*/ 1314647 h 6858000"/>
              <a:gd name="connsiteX212" fmla="*/ 9033805 w 12192000"/>
              <a:gd name="connsiteY212" fmla="*/ 1305280 h 6858000"/>
              <a:gd name="connsiteX213" fmla="*/ 9083322 w 12192000"/>
              <a:gd name="connsiteY213" fmla="*/ 1259778 h 6858000"/>
              <a:gd name="connsiteX214" fmla="*/ 9088228 w 12192000"/>
              <a:gd name="connsiteY214" fmla="*/ 1233458 h 6858000"/>
              <a:gd name="connsiteX215" fmla="*/ 9196629 w 12192000"/>
              <a:gd name="connsiteY215" fmla="*/ 1124611 h 6858000"/>
              <a:gd name="connsiteX216" fmla="*/ 9412538 w 12192000"/>
              <a:gd name="connsiteY216" fmla="*/ 935022 h 6858000"/>
              <a:gd name="connsiteX217" fmla="*/ 9455363 w 12192000"/>
              <a:gd name="connsiteY217" fmla="*/ 864985 h 6858000"/>
              <a:gd name="connsiteX218" fmla="*/ 9448672 w 12192000"/>
              <a:gd name="connsiteY218" fmla="*/ 838220 h 6858000"/>
              <a:gd name="connsiteX219" fmla="*/ 9423691 w 12192000"/>
              <a:gd name="connsiteY219" fmla="*/ 844465 h 6858000"/>
              <a:gd name="connsiteX220" fmla="*/ 9333580 w 12192000"/>
              <a:gd name="connsiteY220" fmla="*/ 910932 h 6858000"/>
              <a:gd name="connsiteX221" fmla="*/ 9241685 w 12192000"/>
              <a:gd name="connsiteY221" fmla="*/ 980077 h 6858000"/>
              <a:gd name="connsiteX222" fmla="*/ 9249715 w 12192000"/>
              <a:gd name="connsiteY222" fmla="*/ 964018 h 6858000"/>
              <a:gd name="connsiteX223" fmla="*/ 9412538 w 12192000"/>
              <a:gd name="connsiteY223" fmla="*/ 823499 h 6858000"/>
              <a:gd name="connsiteX224" fmla="*/ 9528522 w 12192000"/>
              <a:gd name="connsiteY224" fmla="*/ 706176 h 6858000"/>
              <a:gd name="connsiteX225" fmla="*/ 9542798 w 12192000"/>
              <a:gd name="connsiteY225" fmla="*/ 647292 h 6858000"/>
              <a:gd name="connsiteX226" fmla="*/ 9532091 w 12192000"/>
              <a:gd name="connsiteY226" fmla="*/ 631679 h 6858000"/>
              <a:gd name="connsiteX227" fmla="*/ 9516924 w 12192000"/>
              <a:gd name="connsiteY227" fmla="*/ 638370 h 6858000"/>
              <a:gd name="connsiteX228" fmla="*/ 9495512 w 12192000"/>
              <a:gd name="connsiteY228" fmla="*/ 660675 h 6858000"/>
              <a:gd name="connsiteX229" fmla="*/ 9343394 w 12192000"/>
              <a:gd name="connsiteY229" fmla="*/ 781565 h 6858000"/>
              <a:gd name="connsiteX230" fmla="*/ 9090906 w 12192000"/>
              <a:gd name="connsiteY230" fmla="*/ 975617 h 6858000"/>
              <a:gd name="connsiteX231" fmla="*/ 8976705 w 12192000"/>
              <a:gd name="connsiteY231" fmla="*/ 1023348 h 6858000"/>
              <a:gd name="connsiteX232" fmla="*/ 8983397 w 12192000"/>
              <a:gd name="connsiteY232" fmla="*/ 1013981 h 6858000"/>
              <a:gd name="connsiteX233" fmla="*/ 9238116 w 12192000"/>
              <a:gd name="connsiteY233" fmla="*/ 784688 h 6858000"/>
              <a:gd name="connsiteX234" fmla="*/ 9474545 w 12192000"/>
              <a:gd name="connsiteY234" fmla="*/ 446103 h 6858000"/>
              <a:gd name="connsiteX235" fmla="*/ 9486143 w 12192000"/>
              <a:gd name="connsiteY235" fmla="*/ 435843 h 6858000"/>
              <a:gd name="connsiteX236" fmla="*/ 9503541 w 12192000"/>
              <a:gd name="connsiteY236" fmla="*/ 412646 h 6858000"/>
              <a:gd name="connsiteX237" fmla="*/ 9539229 w 12192000"/>
              <a:gd name="connsiteY237" fmla="*/ 325658 h 6858000"/>
              <a:gd name="connsiteX238" fmla="*/ 9554396 w 12192000"/>
              <a:gd name="connsiteY238" fmla="*/ 268558 h 6858000"/>
              <a:gd name="connsiteX239" fmla="*/ 9552612 w 12192000"/>
              <a:gd name="connsiteY239" fmla="*/ 243131 h 6858000"/>
              <a:gd name="connsiteX240" fmla="*/ 9570901 w 12192000"/>
              <a:gd name="connsiteY240" fmla="*/ 207890 h 6858000"/>
              <a:gd name="connsiteX241" fmla="*/ 9574470 w 12192000"/>
              <a:gd name="connsiteY241" fmla="*/ 186031 h 6858000"/>
              <a:gd name="connsiteX242" fmla="*/ 9562593 w 12192000"/>
              <a:gd name="connsiteY242" fmla="*/ 181849 h 6858000"/>
              <a:gd name="connsiteX243" fmla="*/ 0 w 12192000"/>
              <a:gd name="connsiteY243" fmla="*/ 0 h 6858000"/>
              <a:gd name="connsiteX244" fmla="*/ 12192000 w 12192000"/>
              <a:gd name="connsiteY244" fmla="*/ 0 h 6858000"/>
              <a:gd name="connsiteX245" fmla="*/ 12192000 w 12192000"/>
              <a:gd name="connsiteY245" fmla="*/ 6858000 h 6858000"/>
              <a:gd name="connsiteX246" fmla="*/ 0 w 12192000"/>
              <a:gd name="connsiteY24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</a:cxnLst>
            <a:rect l="l" t="t" r="r" b="b"/>
            <a:pathLst>
              <a:path w="12192000" h="6858000">
                <a:moveTo>
                  <a:pt x="1998728" y="3612739"/>
                </a:moveTo>
                <a:cubicBezTo>
                  <a:pt x="2012550" y="3611108"/>
                  <a:pt x="2011630" y="3636451"/>
                  <a:pt x="2014976" y="3645485"/>
                </a:cubicBezTo>
                <a:cubicBezTo>
                  <a:pt x="2026128" y="3674035"/>
                  <a:pt x="2002932" y="3693217"/>
                  <a:pt x="1987764" y="3715075"/>
                </a:cubicBezTo>
                <a:cubicBezTo>
                  <a:pt x="1982076" y="3723105"/>
                  <a:pt x="1976075" y="3690547"/>
                  <a:pt x="1970583" y="3648007"/>
                </a:cubicBezTo>
                <a:lnTo>
                  <a:pt x="1968718" y="3632235"/>
                </a:lnTo>
                <a:lnTo>
                  <a:pt x="1979288" y="3624964"/>
                </a:lnTo>
                <a:cubicBezTo>
                  <a:pt x="1987875" y="3616823"/>
                  <a:pt x="1994121" y="3613282"/>
                  <a:pt x="1998728" y="3612739"/>
                </a:cubicBezTo>
                <a:close/>
                <a:moveTo>
                  <a:pt x="1955875" y="3516632"/>
                </a:moveTo>
                <a:lnTo>
                  <a:pt x="1956461" y="3521046"/>
                </a:lnTo>
                <a:cubicBezTo>
                  <a:pt x="1958894" y="3542312"/>
                  <a:pt x="1961919" y="3572744"/>
                  <a:pt x="1965292" y="3603273"/>
                </a:cubicBezTo>
                <a:lnTo>
                  <a:pt x="1968718" y="3632235"/>
                </a:lnTo>
                <a:lnTo>
                  <a:pt x="1963908" y="3635544"/>
                </a:lnTo>
                <a:lnTo>
                  <a:pt x="1955653" y="3635212"/>
                </a:lnTo>
                <a:lnTo>
                  <a:pt x="1954172" y="3607075"/>
                </a:lnTo>
                <a:cubicBezTo>
                  <a:pt x="1953260" y="3587548"/>
                  <a:pt x="1952512" y="3569161"/>
                  <a:pt x="1951958" y="3553088"/>
                </a:cubicBezTo>
                <a:lnTo>
                  <a:pt x="1951483" y="3534997"/>
                </a:lnTo>
                <a:close/>
                <a:moveTo>
                  <a:pt x="9184139" y="1751373"/>
                </a:moveTo>
                <a:cubicBezTo>
                  <a:pt x="9185478" y="1753157"/>
                  <a:pt x="9187262" y="1754941"/>
                  <a:pt x="9188600" y="1756725"/>
                </a:cubicBezTo>
                <a:cubicBezTo>
                  <a:pt x="9179678" y="1764756"/>
                  <a:pt x="9170310" y="1771892"/>
                  <a:pt x="9161388" y="1779476"/>
                </a:cubicBezTo>
                <a:cubicBezTo>
                  <a:pt x="9150682" y="1782599"/>
                  <a:pt x="9139530" y="1785722"/>
                  <a:pt x="9129269" y="1788844"/>
                </a:cubicBezTo>
                <a:cubicBezTo>
                  <a:pt x="9147559" y="1776354"/>
                  <a:pt x="9165848" y="1763863"/>
                  <a:pt x="9184139" y="1751373"/>
                </a:cubicBezTo>
                <a:close/>
                <a:moveTo>
                  <a:pt x="8855814" y="1125503"/>
                </a:moveTo>
                <a:cubicBezTo>
                  <a:pt x="8765703" y="1222306"/>
                  <a:pt x="8651949" y="1292789"/>
                  <a:pt x="8531505" y="1356134"/>
                </a:cubicBezTo>
                <a:cubicBezTo>
                  <a:pt x="8529720" y="1354350"/>
                  <a:pt x="8528382" y="1352565"/>
                  <a:pt x="8526597" y="1350781"/>
                </a:cubicBezTo>
                <a:cubicBezTo>
                  <a:pt x="8636336" y="1275837"/>
                  <a:pt x="8746075" y="1200447"/>
                  <a:pt x="8855814" y="1125503"/>
                </a:cubicBezTo>
                <a:close/>
                <a:moveTo>
                  <a:pt x="3255597" y="1016302"/>
                </a:moveTo>
                <a:lnTo>
                  <a:pt x="3252884" y="1018887"/>
                </a:lnTo>
                <a:cubicBezTo>
                  <a:pt x="3244631" y="1020337"/>
                  <a:pt x="3245022" y="1019835"/>
                  <a:pt x="3250417" y="1017988"/>
                </a:cubicBezTo>
                <a:close/>
                <a:moveTo>
                  <a:pt x="9562593" y="181849"/>
                </a:moveTo>
                <a:cubicBezTo>
                  <a:pt x="9558411" y="182574"/>
                  <a:pt x="9554174" y="184693"/>
                  <a:pt x="9550382" y="186031"/>
                </a:cubicBezTo>
                <a:cubicBezTo>
                  <a:pt x="9515586" y="198076"/>
                  <a:pt x="9495066" y="221718"/>
                  <a:pt x="9486143" y="255175"/>
                </a:cubicBezTo>
                <a:cubicBezTo>
                  <a:pt x="9480344" y="276589"/>
                  <a:pt x="9471869" y="277926"/>
                  <a:pt x="9454471" y="262313"/>
                </a:cubicBezTo>
                <a:cubicBezTo>
                  <a:pt x="9434843" y="244915"/>
                  <a:pt x="9419230" y="245808"/>
                  <a:pt x="9405847" y="265436"/>
                </a:cubicBezTo>
                <a:cubicBezTo>
                  <a:pt x="9395141" y="281495"/>
                  <a:pt x="9386665" y="298447"/>
                  <a:pt x="9374174" y="312721"/>
                </a:cubicBezTo>
                <a:cubicBezTo>
                  <a:pt x="9340718" y="351978"/>
                  <a:pt x="9309491" y="394357"/>
                  <a:pt x="9235886" y="393018"/>
                </a:cubicBezTo>
                <a:cubicBezTo>
                  <a:pt x="9255514" y="376960"/>
                  <a:pt x="9276035" y="377851"/>
                  <a:pt x="9293432" y="372945"/>
                </a:cubicBezTo>
                <a:cubicBezTo>
                  <a:pt x="9305922" y="369376"/>
                  <a:pt x="9318412" y="362684"/>
                  <a:pt x="9306368" y="349747"/>
                </a:cubicBezTo>
                <a:cubicBezTo>
                  <a:pt x="9292539" y="335026"/>
                  <a:pt x="9300569" y="326997"/>
                  <a:pt x="9308153" y="316736"/>
                </a:cubicBezTo>
                <a:cubicBezTo>
                  <a:pt x="9325550" y="292648"/>
                  <a:pt x="9339379" y="265436"/>
                  <a:pt x="9376406" y="260083"/>
                </a:cubicBezTo>
                <a:cubicBezTo>
                  <a:pt x="9382205" y="259191"/>
                  <a:pt x="9386665" y="254283"/>
                  <a:pt x="9391126" y="251160"/>
                </a:cubicBezTo>
                <a:cubicBezTo>
                  <a:pt x="9397371" y="246700"/>
                  <a:pt x="9402724" y="241793"/>
                  <a:pt x="9399602" y="233317"/>
                </a:cubicBezTo>
                <a:cubicBezTo>
                  <a:pt x="9396479" y="225733"/>
                  <a:pt x="9389787" y="221273"/>
                  <a:pt x="9381312" y="220380"/>
                </a:cubicBezTo>
                <a:cubicBezTo>
                  <a:pt x="9373728" y="219488"/>
                  <a:pt x="9365699" y="219042"/>
                  <a:pt x="9358115" y="219934"/>
                </a:cubicBezTo>
                <a:cubicBezTo>
                  <a:pt x="9324212" y="223057"/>
                  <a:pt x="9301015" y="243131"/>
                  <a:pt x="9277818" y="261867"/>
                </a:cubicBezTo>
                <a:cubicBezTo>
                  <a:pt x="9196629" y="326997"/>
                  <a:pt x="9125254" y="400156"/>
                  <a:pt x="9050311" y="470639"/>
                </a:cubicBezTo>
                <a:cubicBezTo>
                  <a:pt x="8975368" y="540675"/>
                  <a:pt x="8887041" y="596437"/>
                  <a:pt x="8804067" y="657552"/>
                </a:cubicBezTo>
                <a:cubicBezTo>
                  <a:pt x="8612694" y="798963"/>
                  <a:pt x="8420427" y="939928"/>
                  <a:pt x="8216563" y="1067511"/>
                </a:cubicBezTo>
                <a:cubicBezTo>
                  <a:pt x="8017159" y="1191972"/>
                  <a:pt x="7337313" y="1339182"/>
                  <a:pt x="7204377" y="1356580"/>
                </a:cubicBezTo>
                <a:cubicBezTo>
                  <a:pt x="7034416" y="1378438"/>
                  <a:pt x="6631594" y="1387360"/>
                  <a:pt x="6221188" y="1405651"/>
                </a:cubicBezTo>
                <a:cubicBezTo>
                  <a:pt x="6174795" y="1407434"/>
                  <a:pt x="6129294" y="1409666"/>
                  <a:pt x="6081116" y="1413234"/>
                </a:cubicBezTo>
                <a:cubicBezTo>
                  <a:pt x="4716070" y="1513158"/>
                  <a:pt x="3730203" y="1110783"/>
                  <a:pt x="3680242" y="1085356"/>
                </a:cubicBezTo>
                <a:cubicBezTo>
                  <a:pt x="3599945" y="1044761"/>
                  <a:pt x="3336303" y="980523"/>
                  <a:pt x="3335857" y="981416"/>
                </a:cubicBezTo>
                <a:cubicBezTo>
                  <a:pt x="3330504" y="990337"/>
                  <a:pt x="3301508" y="1001155"/>
                  <a:pt x="3277977" y="1009017"/>
                </a:cubicBezTo>
                <a:lnTo>
                  <a:pt x="3255597" y="1016302"/>
                </a:lnTo>
                <a:lnTo>
                  <a:pt x="3260022" y="1012084"/>
                </a:lnTo>
                <a:cubicBezTo>
                  <a:pt x="3261026" y="1008627"/>
                  <a:pt x="3260914" y="1004390"/>
                  <a:pt x="3260468" y="1000598"/>
                </a:cubicBezTo>
                <a:cubicBezTo>
                  <a:pt x="3258237" y="980523"/>
                  <a:pt x="3248424" y="964464"/>
                  <a:pt x="3226565" y="956880"/>
                </a:cubicBezTo>
                <a:cubicBezTo>
                  <a:pt x="3205599" y="949742"/>
                  <a:pt x="3184186" y="943497"/>
                  <a:pt x="3162773" y="937252"/>
                </a:cubicBezTo>
                <a:cubicBezTo>
                  <a:pt x="3144929" y="931899"/>
                  <a:pt x="3132885" y="931899"/>
                  <a:pt x="3131101" y="953757"/>
                </a:cubicBezTo>
                <a:cubicBezTo>
                  <a:pt x="3129316" y="975617"/>
                  <a:pt x="3104781" y="985431"/>
                  <a:pt x="3089615" y="972493"/>
                </a:cubicBezTo>
                <a:cubicBezTo>
                  <a:pt x="3030284" y="921639"/>
                  <a:pt x="2960248" y="884614"/>
                  <a:pt x="2893779" y="842681"/>
                </a:cubicBezTo>
                <a:cubicBezTo>
                  <a:pt x="2847385" y="813685"/>
                  <a:pt x="2798762" y="787365"/>
                  <a:pt x="2759952" y="749000"/>
                </a:cubicBezTo>
                <a:cubicBezTo>
                  <a:pt x="2752814" y="741864"/>
                  <a:pt x="2746123" y="732050"/>
                  <a:pt x="2733632" y="739187"/>
                </a:cubicBezTo>
                <a:cubicBezTo>
                  <a:pt x="2722926" y="744986"/>
                  <a:pt x="2719803" y="753462"/>
                  <a:pt x="2723372" y="765506"/>
                </a:cubicBezTo>
                <a:cubicBezTo>
                  <a:pt x="2728279" y="780674"/>
                  <a:pt x="2737646" y="794057"/>
                  <a:pt x="2748353" y="806101"/>
                </a:cubicBezTo>
                <a:cubicBezTo>
                  <a:pt x="2798316" y="862754"/>
                  <a:pt x="2776903" y="882382"/>
                  <a:pt x="2710882" y="890859"/>
                </a:cubicBezTo>
                <a:cubicBezTo>
                  <a:pt x="2651997" y="898442"/>
                  <a:pt x="2592666" y="896212"/>
                  <a:pt x="2532890" y="894873"/>
                </a:cubicBezTo>
                <a:cubicBezTo>
                  <a:pt x="2503448" y="893981"/>
                  <a:pt x="2502109" y="897104"/>
                  <a:pt x="2513708" y="921639"/>
                </a:cubicBezTo>
                <a:cubicBezTo>
                  <a:pt x="2532444" y="962234"/>
                  <a:pt x="2535567" y="1001489"/>
                  <a:pt x="2511032" y="1038515"/>
                </a:cubicBezTo>
                <a:cubicBezTo>
                  <a:pt x="2505232" y="1046991"/>
                  <a:pt x="2501218" y="1056360"/>
                  <a:pt x="2503448" y="1067511"/>
                </a:cubicBezTo>
                <a:cubicBezTo>
                  <a:pt x="2513262" y="1113013"/>
                  <a:pt x="2499433" y="1153608"/>
                  <a:pt x="2485157" y="1194648"/>
                </a:cubicBezTo>
                <a:cubicBezTo>
                  <a:pt x="2461069" y="1263347"/>
                  <a:pt x="2429397" y="1328030"/>
                  <a:pt x="2394602" y="1391375"/>
                </a:cubicBezTo>
                <a:cubicBezTo>
                  <a:pt x="2370066" y="1435984"/>
                  <a:pt x="2355792" y="1488624"/>
                  <a:pt x="2298245" y="1511374"/>
                </a:cubicBezTo>
                <a:cubicBezTo>
                  <a:pt x="2284415" y="1516727"/>
                  <a:pt x="2280401" y="1529219"/>
                  <a:pt x="2286201" y="1543493"/>
                </a:cubicBezTo>
                <a:cubicBezTo>
                  <a:pt x="2305382" y="1590778"/>
                  <a:pt x="2293785" y="1631373"/>
                  <a:pt x="2264789" y="1668400"/>
                </a:cubicBezTo>
                <a:cubicBezTo>
                  <a:pt x="2254528" y="1681335"/>
                  <a:pt x="2258990" y="1688473"/>
                  <a:pt x="2274156" y="1693827"/>
                </a:cubicBezTo>
                <a:cubicBezTo>
                  <a:pt x="2291553" y="1699626"/>
                  <a:pt x="2305382" y="1709886"/>
                  <a:pt x="2316535" y="1723714"/>
                </a:cubicBezTo>
                <a:cubicBezTo>
                  <a:pt x="2334825" y="1746020"/>
                  <a:pt x="2344193" y="1771447"/>
                  <a:pt x="2352223" y="1797320"/>
                </a:cubicBezTo>
                <a:cubicBezTo>
                  <a:pt x="2364713" y="1837914"/>
                  <a:pt x="2378988" y="1876725"/>
                  <a:pt x="2420922" y="1903044"/>
                </a:cubicBezTo>
                <a:cubicBezTo>
                  <a:pt x="2433412" y="1911073"/>
                  <a:pt x="2443671" y="1922226"/>
                  <a:pt x="2454378" y="1932933"/>
                </a:cubicBezTo>
                <a:cubicBezTo>
                  <a:pt x="2451701" y="1944085"/>
                  <a:pt x="2444117" y="1952561"/>
                  <a:pt x="2429397" y="1955683"/>
                </a:cubicBezTo>
                <a:cubicBezTo>
                  <a:pt x="2335717" y="1975758"/>
                  <a:pt x="2342855" y="2033749"/>
                  <a:pt x="2345531" y="2099325"/>
                </a:cubicBezTo>
                <a:cubicBezTo>
                  <a:pt x="2348654" y="2180514"/>
                  <a:pt x="2403970" y="2217986"/>
                  <a:pt x="2471776" y="2249659"/>
                </a:cubicBezTo>
                <a:cubicBezTo>
                  <a:pt x="2494973" y="2260365"/>
                  <a:pt x="2527983" y="2259919"/>
                  <a:pt x="2536904" y="2293822"/>
                </a:cubicBezTo>
                <a:cubicBezTo>
                  <a:pt x="2498987" y="2325940"/>
                  <a:pt x="2452594" y="2300067"/>
                  <a:pt x="2411552" y="2308990"/>
                </a:cubicBezTo>
                <a:cubicBezTo>
                  <a:pt x="2377650" y="2316572"/>
                  <a:pt x="2321888" y="2312558"/>
                  <a:pt x="2367836" y="2371888"/>
                </a:cubicBezTo>
                <a:cubicBezTo>
                  <a:pt x="2381219" y="2389286"/>
                  <a:pt x="2365606" y="2401777"/>
                  <a:pt x="2348654" y="2403561"/>
                </a:cubicBezTo>
                <a:cubicBezTo>
                  <a:pt x="2211257" y="2416497"/>
                  <a:pt x="2274603" y="2536943"/>
                  <a:pt x="2230439" y="2599842"/>
                </a:cubicBezTo>
                <a:cubicBezTo>
                  <a:pt x="2217948" y="2616793"/>
                  <a:pt x="2230885" y="2647128"/>
                  <a:pt x="2250067" y="2654712"/>
                </a:cubicBezTo>
                <a:cubicBezTo>
                  <a:pt x="2371851" y="2703781"/>
                  <a:pt x="2388355" y="2819766"/>
                  <a:pt x="2447240" y="2920137"/>
                </a:cubicBezTo>
                <a:cubicBezTo>
                  <a:pt x="2383449" y="2959840"/>
                  <a:pt x="2306721" y="2968315"/>
                  <a:pt x="2237577" y="2994189"/>
                </a:cubicBezTo>
                <a:cubicBezTo>
                  <a:pt x="2165755" y="3020953"/>
                  <a:pt x="2165755" y="3041028"/>
                  <a:pt x="2225086" y="3119541"/>
                </a:cubicBezTo>
                <a:cubicBezTo>
                  <a:pt x="2070738" y="3136492"/>
                  <a:pt x="2070738" y="3136492"/>
                  <a:pt x="2118023" y="3260060"/>
                </a:cubicBezTo>
                <a:cubicBezTo>
                  <a:pt x="2053116" y="3265636"/>
                  <a:pt x="1994902" y="3378944"/>
                  <a:pt x="1964679" y="3479817"/>
                </a:cubicBezTo>
                <a:lnTo>
                  <a:pt x="1955875" y="3516632"/>
                </a:lnTo>
                <a:lnTo>
                  <a:pt x="1953287" y="3497155"/>
                </a:lnTo>
                <a:cubicBezTo>
                  <a:pt x="1952397" y="3492238"/>
                  <a:pt x="1951687" y="3490747"/>
                  <a:pt x="1951185" y="3493814"/>
                </a:cubicBezTo>
                <a:cubicBezTo>
                  <a:pt x="1950850" y="3495932"/>
                  <a:pt x="1950766" y="3502714"/>
                  <a:pt x="1950905" y="3512985"/>
                </a:cubicBezTo>
                <a:lnTo>
                  <a:pt x="1951483" y="3534997"/>
                </a:lnTo>
                <a:lnTo>
                  <a:pt x="1947593" y="3551262"/>
                </a:lnTo>
                <a:cubicBezTo>
                  <a:pt x="1940145" y="3594834"/>
                  <a:pt x="1941027" y="3627788"/>
                  <a:pt x="1952901" y="3635101"/>
                </a:cubicBezTo>
                <a:lnTo>
                  <a:pt x="1955653" y="3635212"/>
                </a:lnTo>
                <a:lnTo>
                  <a:pt x="1957374" y="3667901"/>
                </a:lnTo>
                <a:cubicBezTo>
                  <a:pt x="1962225" y="3750428"/>
                  <a:pt x="1969251" y="3832398"/>
                  <a:pt x="1976612" y="3838643"/>
                </a:cubicBezTo>
                <a:cubicBezTo>
                  <a:pt x="2054679" y="3905111"/>
                  <a:pt x="2007838" y="4054998"/>
                  <a:pt x="2155495" y="4074180"/>
                </a:cubicBezTo>
                <a:cubicBezTo>
                  <a:pt x="2221963" y="4083102"/>
                  <a:pt x="2254082" y="4137526"/>
                  <a:pt x="2302706" y="4167860"/>
                </a:cubicBezTo>
                <a:cubicBezTo>
                  <a:pt x="2472222" y="4272692"/>
                  <a:pt x="2585528" y="4407858"/>
                  <a:pt x="2638168" y="4593433"/>
                </a:cubicBezTo>
                <a:cubicBezTo>
                  <a:pt x="2652890" y="4644734"/>
                  <a:pt x="2708205" y="4686220"/>
                  <a:pt x="2743893" y="4731276"/>
                </a:cubicBezTo>
                <a:cubicBezTo>
                  <a:pt x="2726495" y="4764733"/>
                  <a:pt x="2632815" y="4693358"/>
                  <a:pt x="2665826" y="4780346"/>
                </a:cubicBezTo>
                <a:cubicBezTo>
                  <a:pt x="2690807" y="4845922"/>
                  <a:pt x="2755044" y="4886516"/>
                  <a:pt x="2815268" y="4924880"/>
                </a:cubicBezTo>
                <a:cubicBezTo>
                  <a:pt x="2884412" y="4968597"/>
                  <a:pt x="2960693" y="5003839"/>
                  <a:pt x="2991474" y="5085474"/>
                </a:cubicBezTo>
                <a:cubicBezTo>
                  <a:pt x="2998165" y="5102871"/>
                  <a:pt x="4460905" y="6373345"/>
                  <a:pt x="6494644" y="6212306"/>
                </a:cubicBezTo>
                <a:cubicBezTo>
                  <a:pt x="6826983" y="6185986"/>
                  <a:pt x="8139389" y="5921007"/>
                  <a:pt x="8314257" y="5863906"/>
                </a:cubicBezTo>
                <a:cubicBezTo>
                  <a:pt x="8494032" y="5805022"/>
                  <a:pt x="8647935" y="5697514"/>
                  <a:pt x="8832618" y="5651566"/>
                </a:cubicBezTo>
                <a:cubicBezTo>
                  <a:pt x="8930311" y="5627477"/>
                  <a:pt x="9024437" y="5583314"/>
                  <a:pt x="9009270" y="5457516"/>
                </a:cubicBezTo>
                <a:cubicBezTo>
                  <a:pt x="9004809" y="5421829"/>
                  <a:pt x="9030682" y="5392832"/>
                  <a:pt x="9071277" y="5403093"/>
                </a:cubicBezTo>
                <a:cubicBezTo>
                  <a:pt x="9148005" y="5422721"/>
                  <a:pt x="9182800" y="5370974"/>
                  <a:pt x="9225625" y="5332164"/>
                </a:cubicBezTo>
                <a:cubicBezTo>
                  <a:pt x="9301462" y="5263465"/>
                  <a:pt x="9374174" y="5190305"/>
                  <a:pt x="9495066" y="5178707"/>
                </a:cubicBezTo>
                <a:cubicBezTo>
                  <a:pt x="9471869" y="5124284"/>
                  <a:pt x="9432166" y="5132760"/>
                  <a:pt x="9396033" y="5143912"/>
                </a:cubicBezTo>
                <a:cubicBezTo>
                  <a:pt x="9300569" y="5173800"/>
                  <a:pt x="9206890" y="5207257"/>
                  <a:pt x="9111425" y="5236700"/>
                </a:cubicBezTo>
                <a:cubicBezTo>
                  <a:pt x="9049418" y="5255881"/>
                  <a:pt x="8987412" y="5282647"/>
                  <a:pt x="8904438" y="5261234"/>
                </a:cubicBezTo>
                <a:cubicBezTo>
                  <a:pt x="8975813" y="5151941"/>
                  <a:pt x="9097597" y="5132760"/>
                  <a:pt x="9196183" y="5098857"/>
                </a:cubicBezTo>
                <a:cubicBezTo>
                  <a:pt x="9319305" y="5056478"/>
                  <a:pt x="9392019" y="4976627"/>
                  <a:pt x="9478560" y="4887855"/>
                </a:cubicBezTo>
                <a:cubicBezTo>
                  <a:pt x="9387557" y="4866441"/>
                  <a:pt x="9331795" y="4932018"/>
                  <a:pt x="9260867" y="4928449"/>
                </a:cubicBezTo>
                <a:cubicBezTo>
                  <a:pt x="9256852" y="4916851"/>
                  <a:pt x="9250606" y="4900345"/>
                  <a:pt x="9251499" y="4899899"/>
                </a:cubicBezTo>
                <a:cubicBezTo>
                  <a:pt x="9367929" y="4851275"/>
                  <a:pt x="9421906" y="4759379"/>
                  <a:pt x="9440197" y="4648749"/>
                </a:cubicBezTo>
                <a:cubicBezTo>
                  <a:pt x="9449564" y="4591648"/>
                  <a:pt x="9491943" y="4573805"/>
                  <a:pt x="9533430" y="4547485"/>
                </a:cubicBezTo>
                <a:cubicBezTo>
                  <a:pt x="9679302" y="4454252"/>
                  <a:pt x="9833204" y="4370832"/>
                  <a:pt x="9953203" y="4242804"/>
                </a:cubicBezTo>
                <a:cubicBezTo>
                  <a:pt x="9814915" y="4259755"/>
                  <a:pt x="9703837" y="4343175"/>
                  <a:pt x="9555288" y="4378862"/>
                </a:cubicBezTo>
                <a:cubicBezTo>
                  <a:pt x="9673502" y="4238788"/>
                  <a:pt x="9826959" y="4167860"/>
                  <a:pt x="9966586" y="4082655"/>
                </a:cubicBezTo>
                <a:cubicBezTo>
                  <a:pt x="10030377" y="4043845"/>
                  <a:pt x="10089262" y="3994330"/>
                  <a:pt x="10165990" y="3973363"/>
                </a:cubicBezTo>
                <a:cubicBezTo>
                  <a:pt x="10193202" y="3965780"/>
                  <a:pt x="10238703" y="3950166"/>
                  <a:pt x="10216399" y="3908679"/>
                </a:cubicBezTo>
                <a:cubicBezTo>
                  <a:pt x="10197663" y="3874331"/>
                  <a:pt x="10161083" y="3884591"/>
                  <a:pt x="10127626" y="3894850"/>
                </a:cubicBezTo>
                <a:cubicBezTo>
                  <a:pt x="10047329" y="3919832"/>
                  <a:pt x="9964356" y="3920278"/>
                  <a:pt x="9855955" y="3919832"/>
                </a:cubicBezTo>
                <a:cubicBezTo>
                  <a:pt x="9946958" y="3806078"/>
                  <a:pt x="10113798" y="3839981"/>
                  <a:pt x="10191863" y="3720428"/>
                </a:cubicBezTo>
                <a:cubicBezTo>
                  <a:pt x="10094168" y="3699908"/>
                  <a:pt x="10019226" y="3742732"/>
                  <a:pt x="9940267" y="3751209"/>
                </a:cubicBezTo>
                <a:cubicBezTo>
                  <a:pt x="9868892" y="3758793"/>
                  <a:pt x="9851048" y="3738272"/>
                  <a:pt x="9867999" y="3672696"/>
                </a:cubicBezTo>
                <a:cubicBezTo>
                  <a:pt x="9894319" y="3570541"/>
                  <a:pt x="9855062" y="3517902"/>
                  <a:pt x="9751124" y="3546005"/>
                </a:cubicBezTo>
                <a:cubicBezTo>
                  <a:pt x="9654767" y="3572325"/>
                  <a:pt x="9644954" y="3533961"/>
                  <a:pt x="9670381" y="3475523"/>
                </a:cubicBezTo>
                <a:cubicBezTo>
                  <a:pt x="9707406" y="3390319"/>
                  <a:pt x="9665473" y="3324744"/>
                  <a:pt x="9636477" y="3253369"/>
                </a:cubicBezTo>
                <a:cubicBezTo>
                  <a:pt x="9592761" y="3144969"/>
                  <a:pt x="9611496" y="3091437"/>
                  <a:pt x="9706514" y="3010694"/>
                </a:cubicBezTo>
                <a:cubicBezTo>
                  <a:pt x="9760045" y="2965639"/>
                  <a:pt x="9817591" y="2927274"/>
                  <a:pt x="9895211" y="2888019"/>
                </a:cubicBezTo>
                <a:cubicBezTo>
                  <a:pt x="9716328" y="2867052"/>
                  <a:pt x="9903688" y="2794785"/>
                  <a:pt x="9840788" y="2750175"/>
                </a:cubicBezTo>
                <a:cubicBezTo>
                  <a:pt x="9714544" y="2731886"/>
                  <a:pt x="9611496" y="2874636"/>
                  <a:pt x="9439750" y="2834041"/>
                </a:cubicBezTo>
                <a:cubicBezTo>
                  <a:pt x="9652090" y="2710474"/>
                  <a:pt x="9886290" y="2553894"/>
                  <a:pt x="10040191" y="2389286"/>
                </a:cubicBezTo>
                <a:cubicBezTo>
                  <a:pt x="10004504" y="2351814"/>
                  <a:pt x="9969263" y="2386610"/>
                  <a:pt x="9939374" y="2373227"/>
                </a:cubicBezTo>
                <a:cubicBezTo>
                  <a:pt x="9940713" y="2364304"/>
                  <a:pt x="9938036" y="2351368"/>
                  <a:pt x="9943389" y="2347353"/>
                </a:cubicBezTo>
                <a:cubicBezTo>
                  <a:pt x="10058482" y="2257688"/>
                  <a:pt x="10059820" y="2255458"/>
                  <a:pt x="9937144" y="2189436"/>
                </a:cubicBezTo>
                <a:cubicBezTo>
                  <a:pt x="9894319" y="2166240"/>
                  <a:pt x="9897888" y="2145719"/>
                  <a:pt x="9920638" y="2116723"/>
                </a:cubicBezTo>
                <a:cubicBezTo>
                  <a:pt x="9936698" y="2096202"/>
                  <a:pt x="9956772" y="2078359"/>
                  <a:pt x="9947404" y="2033304"/>
                </a:cubicBezTo>
                <a:cubicBezTo>
                  <a:pt x="9880044" y="2090850"/>
                  <a:pt x="9554842" y="2188098"/>
                  <a:pt x="9497296" y="2182299"/>
                </a:cubicBezTo>
                <a:cubicBezTo>
                  <a:pt x="9432613" y="2175607"/>
                  <a:pt x="9211796" y="2195682"/>
                  <a:pt x="9144883" y="2211295"/>
                </a:cubicBezTo>
                <a:cubicBezTo>
                  <a:pt x="9148451" y="2208172"/>
                  <a:pt x="9152020" y="2205050"/>
                  <a:pt x="9155589" y="2201927"/>
                </a:cubicBezTo>
                <a:cubicBezTo>
                  <a:pt x="9219380" y="2140366"/>
                  <a:pt x="9284064" y="2078804"/>
                  <a:pt x="9322428" y="1998954"/>
                </a:cubicBezTo>
                <a:cubicBezTo>
                  <a:pt x="9324212" y="1995831"/>
                  <a:pt x="9325104" y="1993155"/>
                  <a:pt x="9329119" y="1994047"/>
                </a:cubicBezTo>
                <a:cubicBezTo>
                  <a:pt x="9364360" y="2003415"/>
                  <a:pt x="9359900" y="1980218"/>
                  <a:pt x="9360345" y="1961483"/>
                </a:cubicBezTo>
                <a:cubicBezTo>
                  <a:pt x="9360791" y="1942301"/>
                  <a:pt x="9366590" y="1927134"/>
                  <a:pt x="9392465" y="1928918"/>
                </a:cubicBezTo>
                <a:cubicBezTo>
                  <a:pt x="9393803" y="1928918"/>
                  <a:pt x="9395586" y="1928471"/>
                  <a:pt x="9397371" y="1928025"/>
                </a:cubicBezTo>
                <a:cubicBezTo>
                  <a:pt x="9409416" y="1924903"/>
                  <a:pt x="9447334" y="1874048"/>
                  <a:pt x="9441534" y="1864680"/>
                </a:cubicBezTo>
                <a:cubicBezTo>
                  <a:pt x="9428598" y="1844160"/>
                  <a:pt x="9441980" y="1833899"/>
                  <a:pt x="9453133" y="1821855"/>
                </a:cubicBezTo>
                <a:cubicBezTo>
                  <a:pt x="9468746" y="1805350"/>
                  <a:pt x="9484359" y="1789737"/>
                  <a:pt x="9500865" y="1774123"/>
                </a:cubicBezTo>
                <a:cubicBezTo>
                  <a:pt x="9516924" y="1758957"/>
                  <a:pt x="9533430" y="1744681"/>
                  <a:pt x="9549935" y="1729961"/>
                </a:cubicBezTo>
                <a:cubicBezTo>
                  <a:pt x="9589192" y="1715239"/>
                  <a:pt x="9628893" y="1702302"/>
                  <a:pt x="9670381" y="1692042"/>
                </a:cubicBezTo>
                <a:cubicBezTo>
                  <a:pt x="9701161" y="1684013"/>
                  <a:pt x="9735511" y="1673752"/>
                  <a:pt x="9750231" y="1622006"/>
                </a:cubicBezTo>
                <a:cubicBezTo>
                  <a:pt x="9717666" y="1627805"/>
                  <a:pt x="9685101" y="1634942"/>
                  <a:pt x="9652537" y="1642080"/>
                </a:cubicBezTo>
                <a:cubicBezTo>
                  <a:pt x="9682871" y="1616207"/>
                  <a:pt x="9712314" y="1590333"/>
                  <a:pt x="9740417" y="1563121"/>
                </a:cubicBezTo>
                <a:cubicBezTo>
                  <a:pt x="9763614" y="1540370"/>
                  <a:pt x="9782350" y="1514943"/>
                  <a:pt x="9789041" y="1483271"/>
                </a:cubicBezTo>
                <a:cubicBezTo>
                  <a:pt x="9790825" y="1475241"/>
                  <a:pt x="9792164" y="1466765"/>
                  <a:pt x="9783687" y="1460966"/>
                </a:cubicBezTo>
                <a:cubicBezTo>
                  <a:pt x="9774320" y="1454275"/>
                  <a:pt x="9767183" y="1459628"/>
                  <a:pt x="9760491" y="1464534"/>
                </a:cubicBezTo>
                <a:cubicBezTo>
                  <a:pt x="9732833" y="1484608"/>
                  <a:pt x="9704730" y="1504237"/>
                  <a:pt x="9677518" y="1524757"/>
                </a:cubicBezTo>
                <a:cubicBezTo>
                  <a:pt x="9641385" y="1551968"/>
                  <a:pt x="9605696" y="1579627"/>
                  <a:pt x="9570010" y="1606839"/>
                </a:cubicBezTo>
                <a:cubicBezTo>
                  <a:pt x="9619525" y="1551077"/>
                  <a:pt x="9674395" y="1501114"/>
                  <a:pt x="9733726" y="1455166"/>
                </a:cubicBezTo>
                <a:cubicBezTo>
                  <a:pt x="9776551" y="1421710"/>
                  <a:pt x="9819376" y="1388253"/>
                  <a:pt x="9851495" y="1345427"/>
                </a:cubicBezTo>
                <a:cubicBezTo>
                  <a:pt x="9867999" y="1324015"/>
                  <a:pt x="9875583" y="1299926"/>
                  <a:pt x="9876922" y="1273161"/>
                </a:cubicBezTo>
                <a:cubicBezTo>
                  <a:pt x="9876922" y="1266023"/>
                  <a:pt x="9876029" y="1257993"/>
                  <a:pt x="9866661" y="1254870"/>
                </a:cubicBezTo>
                <a:cubicBezTo>
                  <a:pt x="9857294" y="1252194"/>
                  <a:pt x="9851940" y="1257993"/>
                  <a:pt x="9848372" y="1264238"/>
                </a:cubicBezTo>
                <a:cubicBezTo>
                  <a:pt x="9844357" y="1271376"/>
                  <a:pt x="9839449" y="1277175"/>
                  <a:pt x="9832313" y="1281636"/>
                </a:cubicBezTo>
                <a:cubicBezTo>
                  <a:pt x="9769859" y="1322677"/>
                  <a:pt x="9715436" y="1371747"/>
                  <a:pt x="9659674" y="1419479"/>
                </a:cubicBezTo>
                <a:cubicBezTo>
                  <a:pt x="9579824" y="1487731"/>
                  <a:pt x="9501311" y="1557322"/>
                  <a:pt x="9405847" y="1608623"/>
                </a:cubicBezTo>
                <a:cubicBezTo>
                  <a:pt x="9369714" y="1627805"/>
                  <a:pt x="9332242" y="1644310"/>
                  <a:pt x="9303246" y="1646987"/>
                </a:cubicBezTo>
                <a:cubicBezTo>
                  <a:pt x="9406293" y="1566690"/>
                  <a:pt x="9503095" y="1482825"/>
                  <a:pt x="9589192" y="1389145"/>
                </a:cubicBezTo>
                <a:cubicBezTo>
                  <a:pt x="9676180" y="1294573"/>
                  <a:pt x="9751570" y="1193756"/>
                  <a:pt x="9803762" y="1078218"/>
                </a:cubicBezTo>
                <a:cubicBezTo>
                  <a:pt x="9809116" y="1066174"/>
                  <a:pt x="9812238" y="1054575"/>
                  <a:pt x="9830974" y="1055913"/>
                </a:cubicBezTo>
                <a:cubicBezTo>
                  <a:pt x="9839449" y="1056360"/>
                  <a:pt x="9842126" y="1049222"/>
                  <a:pt x="9839896" y="1042084"/>
                </a:cubicBezTo>
                <a:cubicBezTo>
                  <a:pt x="9825621" y="991230"/>
                  <a:pt x="9851940" y="958665"/>
                  <a:pt x="9893427" y="933683"/>
                </a:cubicBezTo>
                <a:cubicBezTo>
                  <a:pt x="9906364" y="925654"/>
                  <a:pt x="9907256" y="918070"/>
                  <a:pt x="9897441" y="906472"/>
                </a:cubicBezTo>
                <a:cubicBezTo>
                  <a:pt x="9884058" y="890413"/>
                  <a:pt x="9885397" y="873015"/>
                  <a:pt x="9892535" y="856509"/>
                </a:cubicBezTo>
                <a:cubicBezTo>
                  <a:pt x="9896550" y="846249"/>
                  <a:pt x="9901903" y="836436"/>
                  <a:pt x="9906364" y="826622"/>
                </a:cubicBezTo>
                <a:cubicBezTo>
                  <a:pt x="9909487" y="820375"/>
                  <a:pt x="9914839" y="813685"/>
                  <a:pt x="9906809" y="806993"/>
                </a:cubicBezTo>
                <a:cubicBezTo>
                  <a:pt x="9899226" y="801193"/>
                  <a:pt x="9891642" y="804762"/>
                  <a:pt x="9884505" y="807440"/>
                </a:cubicBezTo>
                <a:cubicBezTo>
                  <a:pt x="9850156" y="819484"/>
                  <a:pt x="9830082" y="842235"/>
                  <a:pt x="9821160" y="874800"/>
                </a:cubicBezTo>
                <a:cubicBezTo>
                  <a:pt x="9814468" y="898888"/>
                  <a:pt x="9807331" y="900227"/>
                  <a:pt x="9787256" y="881491"/>
                </a:cubicBezTo>
                <a:cubicBezTo>
                  <a:pt x="9772090" y="867216"/>
                  <a:pt x="9758707" y="868554"/>
                  <a:pt x="9746216" y="880152"/>
                </a:cubicBezTo>
                <a:cubicBezTo>
                  <a:pt x="9739525" y="885951"/>
                  <a:pt x="9735511" y="893981"/>
                  <a:pt x="9730603" y="901118"/>
                </a:cubicBezTo>
                <a:cubicBezTo>
                  <a:pt x="9706067" y="938144"/>
                  <a:pt x="9680195" y="974278"/>
                  <a:pt x="9640046" y="998813"/>
                </a:cubicBezTo>
                <a:cubicBezTo>
                  <a:pt x="9622202" y="1009966"/>
                  <a:pt x="9603020" y="1018887"/>
                  <a:pt x="9575363" y="1010412"/>
                </a:cubicBezTo>
                <a:cubicBezTo>
                  <a:pt x="9592761" y="1000151"/>
                  <a:pt x="9610158" y="998813"/>
                  <a:pt x="9626217" y="994352"/>
                </a:cubicBezTo>
                <a:cubicBezTo>
                  <a:pt x="9642276" y="989891"/>
                  <a:pt x="9650753" y="982753"/>
                  <a:pt x="9638707" y="966694"/>
                </a:cubicBezTo>
                <a:cubicBezTo>
                  <a:pt x="9632016" y="957773"/>
                  <a:pt x="9632462" y="950189"/>
                  <a:pt x="9638707" y="942606"/>
                </a:cubicBezTo>
                <a:cubicBezTo>
                  <a:pt x="9658782" y="918070"/>
                  <a:pt x="9668596" y="884167"/>
                  <a:pt x="9710975" y="881491"/>
                </a:cubicBezTo>
                <a:cubicBezTo>
                  <a:pt x="9713205" y="881491"/>
                  <a:pt x="9715436" y="879706"/>
                  <a:pt x="9717666" y="878367"/>
                </a:cubicBezTo>
                <a:cubicBezTo>
                  <a:pt x="9726142" y="873461"/>
                  <a:pt x="9735511" y="868108"/>
                  <a:pt x="9732387" y="856509"/>
                </a:cubicBezTo>
                <a:cubicBezTo>
                  <a:pt x="9728818" y="844911"/>
                  <a:pt x="9717220" y="842235"/>
                  <a:pt x="9706960" y="840896"/>
                </a:cubicBezTo>
                <a:cubicBezTo>
                  <a:pt x="9680640" y="837773"/>
                  <a:pt x="9660120" y="848926"/>
                  <a:pt x="9640492" y="861417"/>
                </a:cubicBezTo>
                <a:cubicBezTo>
                  <a:pt x="9592761" y="892197"/>
                  <a:pt x="9553504" y="931453"/>
                  <a:pt x="9512463" y="968925"/>
                </a:cubicBezTo>
                <a:cubicBezTo>
                  <a:pt x="9450902" y="1025132"/>
                  <a:pt x="9396925" y="1088923"/>
                  <a:pt x="9328673" y="1138886"/>
                </a:cubicBezTo>
                <a:cubicBezTo>
                  <a:pt x="9125701" y="1286989"/>
                  <a:pt x="8925851" y="1438662"/>
                  <a:pt x="8716634" y="1580073"/>
                </a:cubicBezTo>
                <a:cubicBezTo>
                  <a:pt x="8639459" y="1632266"/>
                  <a:pt x="8560501" y="1681782"/>
                  <a:pt x="8480649" y="1729961"/>
                </a:cubicBezTo>
                <a:cubicBezTo>
                  <a:pt x="8480204" y="1727283"/>
                  <a:pt x="8479758" y="1725499"/>
                  <a:pt x="8479312" y="1722377"/>
                </a:cubicBezTo>
                <a:cubicBezTo>
                  <a:pt x="8479312" y="1720147"/>
                  <a:pt x="8479312" y="1717469"/>
                  <a:pt x="8479312" y="1715239"/>
                </a:cubicBezTo>
                <a:cubicBezTo>
                  <a:pt x="8535965" y="1684013"/>
                  <a:pt x="8591727" y="1650555"/>
                  <a:pt x="8645704" y="1615314"/>
                </a:cubicBezTo>
                <a:cubicBezTo>
                  <a:pt x="8778194" y="1528326"/>
                  <a:pt x="8899531" y="1430631"/>
                  <a:pt x="9002133" y="1314647"/>
                </a:cubicBezTo>
                <a:cubicBezTo>
                  <a:pt x="9010609" y="1305280"/>
                  <a:pt x="9019977" y="1303048"/>
                  <a:pt x="9033805" y="1305280"/>
                </a:cubicBezTo>
                <a:cubicBezTo>
                  <a:pt x="9078415" y="1312863"/>
                  <a:pt x="9092243" y="1299481"/>
                  <a:pt x="9083322" y="1259778"/>
                </a:cubicBezTo>
                <a:cubicBezTo>
                  <a:pt x="9081092" y="1249964"/>
                  <a:pt x="9080645" y="1241934"/>
                  <a:pt x="9088228" y="1233458"/>
                </a:cubicBezTo>
                <a:cubicBezTo>
                  <a:pt x="9122132" y="1195541"/>
                  <a:pt x="9157819" y="1158961"/>
                  <a:pt x="9196629" y="1124611"/>
                </a:cubicBezTo>
                <a:cubicBezTo>
                  <a:pt x="9268451" y="1061266"/>
                  <a:pt x="9345625" y="1002828"/>
                  <a:pt x="9412538" y="935022"/>
                </a:cubicBezTo>
                <a:cubicBezTo>
                  <a:pt x="9432166" y="914501"/>
                  <a:pt x="9446888" y="891304"/>
                  <a:pt x="9455363" y="864985"/>
                </a:cubicBezTo>
                <a:cubicBezTo>
                  <a:pt x="9458040" y="856063"/>
                  <a:pt x="9459378" y="844911"/>
                  <a:pt x="9448672" y="838220"/>
                </a:cubicBezTo>
                <a:cubicBezTo>
                  <a:pt x="9438412" y="831528"/>
                  <a:pt x="9430829" y="839112"/>
                  <a:pt x="9423691" y="844465"/>
                </a:cubicBezTo>
                <a:cubicBezTo>
                  <a:pt x="9393803" y="866323"/>
                  <a:pt x="9363468" y="888628"/>
                  <a:pt x="9333580" y="910932"/>
                </a:cubicBezTo>
                <a:cubicBezTo>
                  <a:pt x="9303246" y="933238"/>
                  <a:pt x="9273357" y="956434"/>
                  <a:pt x="9241685" y="980077"/>
                </a:cubicBezTo>
                <a:cubicBezTo>
                  <a:pt x="9239455" y="969817"/>
                  <a:pt x="9246146" y="967587"/>
                  <a:pt x="9249715" y="964018"/>
                </a:cubicBezTo>
                <a:cubicBezTo>
                  <a:pt x="9300123" y="913610"/>
                  <a:pt x="9355439" y="867662"/>
                  <a:pt x="9412538" y="823499"/>
                </a:cubicBezTo>
                <a:cubicBezTo>
                  <a:pt x="9456702" y="789149"/>
                  <a:pt x="9499526" y="753015"/>
                  <a:pt x="9528522" y="706176"/>
                </a:cubicBezTo>
                <a:cubicBezTo>
                  <a:pt x="9539675" y="687886"/>
                  <a:pt x="9545474" y="668704"/>
                  <a:pt x="9542798" y="647292"/>
                </a:cubicBezTo>
                <a:cubicBezTo>
                  <a:pt x="9541905" y="640600"/>
                  <a:pt x="9541014" y="633909"/>
                  <a:pt x="9532091" y="631679"/>
                </a:cubicBezTo>
                <a:cubicBezTo>
                  <a:pt x="9524953" y="629894"/>
                  <a:pt x="9520493" y="633909"/>
                  <a:pt x="9516924" y="638370"/>
                </a:cubicBezTo>
                <a:cubicBezTo>
                  <a:pt x="9510679" y="646399"/>
                  <a:pt x="9504434" y="654429"/>
                  <a:pt x="9495512" y="660675"/>
                </a:cubicBezTo>
                <a:cubicBezTo>
                  <a:pt x="9441980" y="698146"/>
                  <a:pt x="9392019" y="739187"/>
                  <a:pt x="9343394" y="781565"/>
                </a:cubicBezTo>
                <a:cubicBezTo>
                  <a:pt x="9263543" y="850710"/>
                  <a:pt x="9184585" y="921193"/>
                  <a:pt x="9090906" y="975617"/>
                </a:cubicBezTo>
                <a:cubicBezTo>
                  <a:pt x="9055664" y="996136"/>
                  <a:pt x="9019084" y="1014427"/>
                  <a:pt x="8976705" y="1023348"/>
                </a:cubicBezTo>
                <a:cubicBezTo>
                  <a:pt x="8978044" y="1018887"/>
                  <a:pt x="8980721" y="1016211"/>
                  <a:pt x="8983397" y="1013981"/>
                </a:cubicBezTo>
                <a:cubicBezTo>
                  <a:pt x="9073061" y="941713"/>
                  <a:pt x="9159604" y="867216"/>
                  <a:pt x="9238116" y="784688"/>
                </a:cubicBezTo>
                <a:cubicBezTo>
                  <a:pt x="9334918" y="682979"/>
                  <a:pt x="9417446" y="572348"/>
                  <a:pt x="9474545" y="446103"/>
                </a:cubicBezTo>
                <a:cubicBezTo>
                  <a:pt x="9477222" y="440751"/>
                  <a:pt x="9479007" y="435843"/>
                  <a:pt x="9486143" y="435843"/>
                </a:cubicBezTo>
                <a:cubicBezTo>
                  <a:pt x="9504434" y="436289"/>
                  <a:pt x="9506218" y="427368"/>
                  <a:pt x="9503541" y="412646"/>
                </a:cubicBezTo>
                <a:cubicBezTo>
                  <a:pt x="9496404" y="376512"/>
                  <a:pt x="9508449" y="346179"/>
                  <a:pt x="9539229" y="325658"/>
                </a:cubicBezTo>
                <a:cubicBezTo>
                  <a:pt x="9561533" y="310491"/>
                  <a:pt x="9580269" y="297108"/>
                  <a:pt x="9554396" y="268558"/>
                </a:cubicBezTo>
                <a:cubicBezTo>
                  <a:pt x="9548150" y="261867"/>
                  <a:pt x="9550382" y="252053"/>
                  <a:pt x="9552612" y="243131"/>
                </a:cubicBezTo>
                <a:cubicBezTo>
                  <a:pt x="9555734" y="229748"/>
                  <a:pt x="9562872" y="219042"/>
                  <a:pt x="9570901" y="207890"/>
                </a:cubicBezTo>
                <a:cubicBezTo>
                  <a:pt x="9575363" y="201645"/>
                  <a:pt x="9580715" y="193168"/>
                  <a:pt x="9574470" y="186031"/>
                </a:cubicBezTo>
                <a:cubicBezTo>
                  <a:pt x="9570901" y="181793"/>
                  <a:pt x="9566775" y="181124"/>
                  <a:pt x="9562593" y="181849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Afbeelding 2" descr="Afbeelding met Lettertype, wit, Graphics, logo&#10;&#10;Door AI gegenereerde inhoud is mogelijk onjuist.">
            <a:extLst>
              <a:ext uri="{FF2B5EF4-FFF2-40B4-BE49-F238E27FC236}">
                <a16:creationId xmlns:a16="http://schemas.microsoft.com/office/drawing/2014/main" id="{6F66F421-0608-C078-92AE-87963BCDF4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399" y="2148454"/>
            <a:ext cx="5029202" cy="2781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0800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47A1740-206E-0394-A01C-E441D5A32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C6B298B9-AA3F-4E48-9ADE-DD1A49F40A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8A6362C-DAA2-46F0-8F9D-238EA1E6FD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998728 w 12192000"/>
              <a:gd name="connsiteY0" fmla="*/ 3612739 h 6858000"/>
              <a:gd name="connsiteX1" fmla="*/ 2014976 w 12192000"/>
              <a:gd name="connsiteY1" fmla="*/ 3645485 h 6858000"/>
              <a:gd name="connsiteX2" fmla="*/ 1987764 w 12192000"/>
              <a:gd name="connsiteY2" fmla="*/ 3715075 h 6858000"/>
              <a:gd name="connsiteX3" fmla="*/ 1970583 w 12192000"/>
              <a:gd name="connsiteY3" fmla="*/ 3648007 h 6858000"/>
              <a:gd name="connsiteX4" fmla="*/ 1968718 w 12192000"/>
              <a:gd name="connsiteY4" fmla="*/ 3632235 h 6858000"/>
              <a:gd name="connsiteX5" fmla="*/ 1979288 w 12192000"/>
              <a:gd name="connsiteY5" fmla="*/ 3624964 h 6858000"/>
              <a:gd name="connsiteX6" fmla="*/ 1998728 w 12192000"/>
              <a:gd name="connsiteY6" fmla="*/ 3612739 h 6858000"/>
              <a:gd name="connsiteX7" fmla="*/ 1955875 w 12192000"/>
              <a:gd name="connsiteY7" fmla="*/ 3516632 h 6858000"/>
              <a:gd name="connsiteX8" fmla="*/ 1956461 w 12192000"/>
              <a:gd name="connsiteY8" fmla="*/ 3521046 h 6858000"/>
              <a:gd name="connsiteX9" fmla="*/ 1965292 w 12192000"/>
              <a:gd name="connsiteY9" fmla="*/ 3603273 h 6858000"/>
              <a:gd name="connsiteX10" fmla="*/ 1968718 w 12192000"/>
              <a:gd name="connsiteY10" fmla="*/ 3632235 h 6858000"/>
              <a:gd name="connsiteX11" fmla="*/ 1963908 w 12192000"/>
              <a:gd name="connsiteY11" fmla="*/ 3635544 h 6858000"/>
              <a:gd name="connsiteX12" fmla="*/ 1955653 w 12192000"/>
              <a:gd name="connsiteY12" fmla="*/ 3635212 h 6858000"/>
              <a:gd name="connsiteX13" fmla="*/ 1954172 w 12192000"/>
              <a:gd name="connsiteY13" fmla="*/ 3607075 h 6858000"/>
              <a:gd name="connsiteX14" fmla="*/ 1951958 w 12192000"/>
              <a:gd name="connsiteY14" fmla="*/ 3553088 h 6858000"/>
              <a:gd name="connsiteX15" fmla="*/ 1951483 w 12192000"/>
              <a:gd name="connsiteY15" fmla="*/ 3534997 h 6858000"/>
              <a:gd name="connsiteX16" fmla="*/ 9184139 w 12192000"/>
              <a:gd name="connsiteY16" fmla="*/ 1751373 h 6858000"/>
              <a:gd name="connsiteX17" fmla="*/ 9188600 w 12192000"/>
              <a:gd name="connsiteY17" fmla="*/ 1756725 h 6858000"/>
              <a:gd name="connsiteX18" fmla="*/ 9161388 w 12192000"/>
              <a:gd name="connsiteY18" fmla="*/ 1779476 h 6858000"/>
              <a:gd name="connsiteX19" fmla="*/ 9129269 w 12192000"/>
              <a:gd name="connsiteY19" fmla="*/ 1788844 h 6858000"/>
              <a:gd name="connsiteX20" fmla="*/ 9184139 w 12192000"/>
              <a:gd name="connsiteY20" fmla="*/ 1751373 h 6858000"/>
              <a:gd name="connsiteX21" fmla="*/ 8855814 w 12192000"/>
              <a:gd name="connsiteY21" fmla="*/ 1125503 h 6858000"/>
              <a:gd name="connsiteX22" fmla="*/ 8531505 w 12192000"/>
              <a:gd name="connsiteY22" fmla="*/ 1356134 h 6858000"/>
              <a:gd name="connsiteX23" fmla="*/ 8526597 w 12192000"/>
              <a:gd name="connsiteY23" fmla="*/ 1350781 h 6858000"/>
              <a:gd name="connsiteX24" fmla="*/ 8855814 w 12192000"/>
              <a:gd name="connsiteY24" fmla="*/ 1125503 h 6858000"/>
              <a:gd name="connsiteX25" fmla="*/ 3255597 w 12192000"/>
              <a:gd name="connsiteY25" fmla="*/ 1016302 h 6858000"/>
              <a:gd name="connsiteX26" fmla="*/ 3252884 w 12192000"/>
              <a:gd name="connsiteY26" fmla="*/ 1018887 h 6858000"/>
              <a:gd name="connsiteX27" fmla="*/ 3250417 w 12192000"/>
              <a:gd name="connsiteY27" fmla="*/ 1017988 h 6858000"/>
              <a:gd name="connsiteX28" fmla="*/ 9562593 w 12192000"/>
              <a:gd name="connsiteY28" fmla="*/ 181849 h 6858000"/>
              <a:gd name="connsiteX29" fmla="*/ 9550382 w 12192000"/>
              <a:gd name="connsiteY29" fmla="*/ 186031 h 6858000"/>
              <a:gd name="connsiteX30" fmla="*/ 9486143 w 12192000"/>
              <a:gd name="connsiteY30" fmla="*/ 255175 h 6858000"/>
              <a:gd name="connsiteX31" fmla="*/ 9454471 w 12192000"/>
              <a:gd name="connsiteY31" fmla="*/ 262313 h 6858000"/>
              <a:gd name="connsiteX32" fmla="*/ 9405847 w 12192000"/>
              <a:gd name="connsiteY32" fmla="*/ 265436 h 6858000"/>
              <a:gd name="connsiteX33" fmla="*/ 9374174 w 12192000"/>
              <a:gd name="connsiteY33" fmla="*/ 312721 h 6858000"/>
              <a:gd name="connsiteX34" fmla="*/ 9235886 w 12192000"/>
              <a:gd name="connsiteY34" fmla="*/ 393018 h 6858000"/>
              <a:gd name="connsiteX35" fmla="*/ 9293432 w 12192000"/>
              <a:gd name="connsiteY35" fmla="*/ 372945 h 6858000"/>
              <a:gd name="connsiteX36" fmla="*/ 9306368 w 12192000"/>
              <a:gd name="connsiteY36" fmla="*/ 349747 h 6858000"/>
              <a:gd name="connsiteX37" fmla="*/ 9308153 w 12192000"/>
              <a:gd name="connsiteY37" fmla="*/ 316736 h 6858000"/>
              <a:gd name="connsiteX38" fmla="*/ 9376406 w 12192000"/>
              <a:gd name="connsiteY38" fmla="*/ 260083 h 6858000"/>
              <a:gd name="connsiteX39" fmla="*/ 9391126 w 12192000"/>
              <a:gd name="connsiteY39" fmla="*/ 251160 h 6858000"/>
              <a:gd name="connsiteX40" fmla="*/ 9399602 w 12192000"/>
              <a:gd name="connsiteY40" fmla="*/ 233317 h 6858000"/>
              <a:gd name="connsiteX41" fmla="*/ 9381312 w 12192000"/>
              <a:gd name="connsiteY41" fmla="*/ 220380 h 6858000"/>
              <a:gd name="connsiteX42" fmla="*/ 9358115 w 12192000"/>
              <a:gd name="connsiteY42" fmla="*/ 219934 h 6858000"/>
              <a:gd name="connsiteX43" fmla="*/ 9277818 w 12192000"/>
              <a:gd name="connsiteY43" fmla="*/ 261867 h 6858000"/>
              <a:gd name="connsiteX44" fmla="*/ 9050311 w 12192000"/>
              <a:gd name="connsiteY44" fmla="*/ 470639 h 6858000"/>
              <a:gd name="connsiteX45" fmla="*/ 8804067 w 12192000"/>
              <a:gd name="connsiteY45" fmla="*/ 657552 h 6858000"/>
              <a:gd name="connsiteX46" fmla="*/ 8216563 w 12192000"/>
              <a:gd name="connsiteY46" fmla="*/ 1067511 h 6858000"/>
              <a:gd name="connsiteX47" fmla="*/ 7204377 w 12192000"/>
              <a:gd name="connsiteY47" fmla="*/ 1356580 h 6858000"/>
              <a:gd name="connsiteX48" fmla="*/ 6221188 w 12192000"/>
              <a:gd name="connsiteY48" fmla="*/ 1405651 h 6858000"/>
              <a:gd name="connsiteX49" fmla="*/ 6081116 w 12192000"/>
              <a:gd name="connsiteY49" fmla="*/ 1413234 h 6858000"/>
              <a:gd name="connsiteX50" fmla="*/ 3680242 w 12192000"/>
              <a:gd name="connsiteY50" fmla="*/ 1085356 h 6858000"/>
              <a:gd name="connsiteX51" fmla="*/ 3335857 w 12192000"/>
              <a:gd name="connsiteY51" fmla="*/ 981416 h 6858000"/>
              <a:gd name="connsiteX52" fmla="*/ 3277977 w 12192000"/>
              <a:gd name="connsiteY52" fmla="*/ 1009017 h 6858000"/>
              <a:gd name="connsiteX53" fmla="*/ 3255597 w 12192000"/>
              <a:gd name="connsiteY53" fmla="*/ 1016302 h 6858000"/>
              <a:gd name="connsiteX54" fmla="*/ 3260022 w 12192000"/>
              <a:gd name="connsiteY54" fmla="*/ 1012084 h 6858000"/>
              <a:gd name="connsiteX55" fmla="*/ 3260468 w 12192000"/>
              <a:gd name="connsiteY55" fmla="*/ 1000598 h 6858000"/>
              <a:gd name="connsiteX56" fmla="*/ 3226565 w 12192000"/>
              <a:gd name="connsiteY56" fmla="*/ 956880 h 6858000"/>
              <a:gd name="connsiteX57" fmla="*/ 3162773 w 12192000"/>
              <a:gd name="connsiteY57" fmla="*/ 937252 h 6858000"/>
              <a:gd name="connsiteX58" fmla="*/ 3131101 w 12192000"/>
              <a:gd name="connsiteY58" fmla="*/ 953757 h 6858000"/>
              <a:gd name="connsiteX59" fmla="*/ 3089615 w 12192000"/>
              <a:gd name="connsiteY59" fmla="*/ 972493 h 6858000"/>
              <a:gd name="connsiteX60" fmla="*/ 2893779 w 12192000"/>
              <a:gd name="connsiteY60" fmla="*/ 842681 h 6858000"/>
              <a:gd name="connsiteX61" fmla="*/ 2759952 w 12192000"/>
              <a:gd name="connsiteY61" fmla="*/ 749000 h 6858000"/>
              <a:gd name="connsiteX62" fmla="*/ 2733632 w 12192000"/>
              <a:gd name="connsiteY62" fmla="*/ 739187 h 6858000"/>
              <a:gd name="connsiteX63" fmla="*/ 2723372 w 12192000"/>
              <a:gd name="connsiteY63" fmla="*/ 765506 h 6858000"/>
              <a:gd name="connsiteX64" fmla="*/ 2748353 w 12192000"/>
              <a:gd name="connsiteY64" fmla="*/ 806101 h 6858000"/>
              <a:gd name="connsiteX65" fmla="*/ 2710882 w 12192000"/>
              <a:gd name="connsiteY65" fmla="*/ 890859 h 6858000"/>
              <a:gd name="connsiteX66" fmla="*/ 2532890 w 12192000"/>
              <a:gd name="connsiteY66" fmla="*/ 894873 h 6858000"/>
              <a:gd name="connsiteX67" fmla="*/ 2513708 w 12192000"/>
              <a:gd name="connsiteY67" fmla="*/ 921639 h 6858000"/>
              <a:gd name="connsiteX68" fmla="*/ 2511032 w 12192000"/>
              <a:gd name="connsiteY68" fmla="*/ 1038515 h 6858000"/>
              <a:gd name="connsiteX69" fmla="*/ 2503448 w 12192000"/>
              <a:gd name="connsiteY69" fmla="*/ 1067511 h 6858000"/>
              <a:gd name="connsiteX70" fmla="*/ 2485157 w 12192000"/>
              <a:gd name="connsiteY70" fmla="*/ 1194648 h 6858000"/>
              <a:gd name="connsiteX71" fmla="*/ 2394602 w 12192000"/>
              <a:gd name="connsiteY71" fmla="*/ 1391375 h 6858000"/>
              <a:gd name="connsiteX72" fmla="*/ 2298245 w 12192000"/>
              <a:gd name="connsiteY72" fmla="*/ 1511374 h 6858000"/>
              <a:gd name="connsiteX73" fmla="*/ 2286201 w 12192000"/>
              <a:gd name="connsiteY73" fmla="*/ 1543493 h 6858000"/>
              <a:gd name="connsiteX74" fmla="*/ 2264789 w 12192000"/>
              <a:gd name="connsiteY74" fmla="*/ 1668400 h 6858000"/>
              <a:gd name="connsiteX75" fmla="*/ 2274156 w 12192000"/>
              <a:gd name="connsiteY75" fmla="*/ 1693827 h 6858000"/>
              <a:gd name="connsiteX76" fmla="*/ 2316535 w 12192000"/>
              <a:gd name="connsiteY76" fmla="*/ 1723714 h 6858000"/>
              <a:gd name="connsiteX77" fmla="*/ 2352223 w 12192000"/>
              <a:gd name="connsiteY77" fmla="*/ 1797320 h 6858000"/>
              <a:gd name="connsiteX78" fmla="*/ 2420922 w 12192000"/>
              <a:gd name="connsiteY78" fmla="*/ 1903044 h 6858000"/>
              <a:gd name="connsiteX79" fmla="*/ 2454378 w 12192000"/>
              <a:gd name="connsiteY79" fmla="*/ 1932933 h 6858000"/>
              <a:gd name="connsiteX80" fmla="*/ 2429397 w 12192000"/>
              <a:gd name="connsiteY80" fmla="*/ 1955683 h 6858000"/>
              <a:gd name="connsiteX81" fmla="*/ 2345531 w 12192000"/>
              <a:gd name="connsiteY81" fmla="*/ 2099325 h 6858000"/>
              <a:gd name="connsiteX82" fmla="*/ 2471776 w 12192000"/>
              <a:gd name="connsiteY82" fmla="*/ 2249659 h 6858000"/>
              <a:gd name="connsiteX83" fmla="*/ 2536904 w 12192000"/>
              <a:gd name="connsiteY83" fmla="*/ 2293822 h 6858000"/>
              <a:gd name="connsiteX84" fmla="*/ 2411552 w 12192000"/>
              <a:gd name="connsiteY84" fmla="*/ 2308990 h 6858000"/>
              <a:gd name="connsiteX85" fmla="*/ 2367836 w 12192000"/>
              <a:gd name="connsiteY85" fmla="*/ 2371888 h 6858000"/>
              <a:gd name="connsiteX86" fmla="*/ 2348654 w 12192000"/>
              <a:gd name="connsiteY86" fmla="*/ 2403561 h 6858000"/>
              <a:gd name="connsiteX87" fmla="*/ 2230439 w 12192000"/>
              <a:gd name="connsiteY87" fmla="*/ 2599842 h 6858000"/>
              <a:gd name="connsiteX88" fmla="*/ 2250067 w 12192000"/>
              <a:gd name="connsiteY88" fmla="*/ 2654712 h 6858000"/>
              <a:gd name="connsiteX89" fmla="*/ 2447240 w 12192000"/>
              <a:gd name="connsiteY89" fmla="*/ 2920137 h 6858000"/>
              <a:gd name="connsiteX90" fmla="*/ 2237577 w 12192000"/>
              <a:gd name="connsiteY90" fmla="*/ 2994189 h 6858000"/>
              <a:gd name="connsiteX91" fmla="*/ 2225086 w 12192000"/>
              <a:gd name="connsiteY91" fmla="*/ 3119541 h 6858000"/>
              <a:gd name="connsiteX92" fmla="*/ 2118023 w 12192000"/>
              <a:gd name="connsiteY92" fmla="*/ 3260060 h 6858000"/>
              <a:gd name="connsiteX93" fmla="*/ 1964679 w 12192000"/>
              <a:gd name="connsiteY93" fmla="*/ 3479817 h 6858000"/>
              <a:gd name="connsiteX94" fmla="*/ 1955875 w 12192000"/>
              <a:gd name="connsiteY94" fmla="*/ 3516632 h 6858000"/>
              <a:gd name="connsiteX95" fmla="*/ 1953287 w 12192000"/>
              <a:gd name="connsiteY95" fmla="*/ 3497155 h 6858000"/>
              <a:gd name="connsiteX96" fmla="*/ 1951185 w 12192000"/>
              <a:gd name="connsiteY96" fmla="*/ 3493814 h 6858000"/>
              <a:gd name="connsiteX97" fmla="*/ 1950905 w 12192000"/>
              <a:gd name="connsiteY97" fmla="*/ 3512985 h 6858000"/>
              <a:gd name="connsiteX98" fmla="*/ 1951483 w 12192000"/>
              <a:gd name="connsiteY98" fmla="*/ 3534997 h 6858000"/>
              <a:gd name="connsiteX99" fmla="*/ 1947593 w 12192000"/>
              <a:gd name="connsiteY99" fmla="*/ 3551262 h 6858000"/>
              <a:gd name="connsiteX100" fmla="*/ 1952901 w 12192000"/>
              <a:gd name="connsiteY100" fmla="*/ 3635101 h 6858000"/>
              <a:gd name="connsiteX101" fmla="*/ 1955653 w 12192000"/>
              <a:gd name="connsiteY101" fmla="*/ 3635212 h 6858000"/>
              <a:gd name="connsiteX102" fmla="*/ 1957374 w 12192000"/>
              <a:gd name="connsiteY102" fmla="*/ 3667901 h 6858000"/>
              <a:gd name="connsiteX103" fmla="*/ 1976612 w 12192000"/>
              <a:gd name="connsiteY103" fmla="*/ 3838643 h 6858000"/>
              <a:gd name="connsiteX104" fmla="*/ 2155495 w 12192000"/>
              <a:gd name="connsiteY104" fmla="*/ 4074180 h 6858000"/>
              <a:gd name="connsiteX105" fmla="*/ 2302706 w 12192000"/>
              <a:gd name="connsiteY105" fmla="*/ 4167860 h 6858000"/>
              <a:gd name="connsiteX106" fmla="*/ 2638168 w 12192000"/>
              <a:gd name="connsiteY106" fmla="*/ 4593433 h 6858000"/>
              <a:gd name="connsiteX107" fmla="*/ 2743893 w 12192000"/>
              <a:gd name="connsiteY107" fmla="*/ 4731276 h 6858000"/>
              <a:gd name="connsiteX108" fmla="*/ 2665826 w 12192000"/>
              <a:gd name="connsiteY108" fmla="*/ 4780346 h 6858000"/>
              <a:gd name="connsiteX109" fmla="*/ 2815268 w 12192000"/>
              <a:gd name="connsiteY109" fmla="*/ 4924880 h 6858000"/>
              <a:gd name="connsiteX110" fmla="*/ 2991474 w 12192000"/>
              <a:gd name="connsiteY110" fmla="*/ 5085474 h 6858000"/>
              <a:gd name="connsiteX111" fmla="*/ 6494644 w 12192000"/>
              <a:gd name="connsiteY111" fmla="*/ 6212306 h 6858000"/>
              <a:gd name="connsiteX112" fmla="*/ 8314257 w 12192000"/>
              <a:gd name="connsiteY112" fmla="*/ 5863906 h 6858000"/>
              <a:gd name="connsiteX113" fmla="*/ 8832618 w 12192000"/>
              <a:gd name="connsiteY113" fmla="*/ 5651566 h 6858000"/>
              <a:gd name="connsiteX114" fmla="*/ 9009270 w 12192000"/>
              <a:gd name="connsiteY114" fmla="*/ 5457516 h 6858000"/>
              <a:gd name="connsiteX115" fmla="*/ 9071277 w 12192000"/>
              <a:gd name="connsiteY115" fmla="*/ 5403093 h 6858000"/>
              <a:gd name="connsiteX116" fmla="*/ 9225625 w 12192000"/>
              <a:gd name="connsiteY116" fmla="*/ 5332164 h 6858000"/>
              <a:gd name="connsiteX117" fmla="*/ 9495066 w 12192000"/>
              <a:gd name="connsiteY117" fmla="*/ 5178707 h 6858000"/>
              <a:gd name="connsiteX118" fmla="*/ 9396033 w 12192000"/>
              <a:gd name="connsiteY118" fmla="*/ 5143912 h 6858000"/>
              <a:gd name="connsiteX119" fmla="*/ 9111425 w 12192000"/>
              <a:gd name="connsiteY119" fmla="*/ 5236700 h 6858000"/>
              <a:gd name="connsiteX120" fmla="*/ 8904438 w 12192000"/>
              <a:gd name="connsiteY120" fmla="*/ 5261234 h 6858000"/>
              <a:gd name="connsiteX121" fmla="*/ 9196183 w 12192000"/>
              <a:gd name="connsiteY121" fmla="*/ 5098857 h 6858000"/>
              <a:gd name="connsiteX122" fmla="*/ 9478560 w 12192000"/>
              <a:gd name="connsiteY122" fmla="*/ 4887855 h 6858000"/>
              <a:gd name="connsiteX123" fmla="*/ 9260867 w 12192000"/>
              <a:gd name="connsiteY123" fmla="*/ 4928449 h 6858000"/>
              <a:gd name="connsiteX124" fmla="*/ 9251499 w 12192000"/>
              <a:gd name="connsiteY124" fmla="*/ 4899899 h 6858000"/>
              <a:gd name="connsiteX125" fmla="*/ 9440197 w 12192000"/>
              <a:gd name="connsiteY125" fmla="*/ 4648749 h 6858000"/>
              <a:gd name="connsiteX126" fmla="*/ 9533430 w 12192000"/>
              <a:gd name="connsiteY126" fmla="*/ 4547485 h 6858000"/>
              <a:gd name="connsiteX127" fmla="*/ 9953203 w 12192000"/>
              <a:gd name="connsiteY127" fmla="*/ 4242804 h 6858000"/>
              <a:gd name="connsiteX128" fmla="*/ 9555288 w 12192000"/>
              <a:gd name="connsiteY128" fmla="*/ 4378862 h 6858000"/>
              <a:gd name="connsiteX129" fmla="*/ 9966586 w 12192000"/>
              <a:gd name="connsiteY129" fmla="*/ 4082655 h 6858000"/>
              <a:gd name="connsiteX130" fmla="*/ 10165990 w 12192000"/>
              <a:gd name="connsiteY130" fmla="*/ 3973363 h 6858000"/>
              <a:gd name="connsiteX131" fmla="*/ 10216399 w 12192000"/>
              <a:gd name="connsiteY131" fmla="*/ 3908679 h 6858000"/>
              <a:gd name="connsiteX132" fmla="*/ 10127626 w 12192000"/>
              <a:gd name="connsiteY132" fmla="*/ 3894850 h 6858000"/>
              <a:gd name="connsiteX133" fmla="*/ 9855955 w 12192000"/>
              <a:gd name="connsiteY133" fmla="*/ 3919832 h 6858000"/>
              <a:gd name="connsiteX134" fmla="*/ 10191863 w 12192000"/>
              <a:gd name="connsiteY134" fmla="*/ 3720428 h 6858000"/>
              <a:gd name="connsiteX135" fmla="*/ 9940267 w 12192000"/>
              <a:gd name="connsiteY135" fmla="*/ 3751209 h 6858000"/>
              <a:gd name="connsiteX136" fmla="*/ 9867999 w 12192000"/>
              <a:gd name="connsiteY136" fmla="*/ 3672696 h 6858000"/>
              <a:gd name="connsiteX137" fmla="*/ 9751124 w 12192000"/>
              <a:gd name="connsiteY137" fmla="*/ 3546005 h 6858000"/>
              <a:gd name="connsiteX138" fmla="*/ 9670381 w 12192000"/>
              <a:gd name="connsiteY138" fmla="*/ 3475523 h 6858000"/>
              <a:gd name="connsiteX139" fmla="*/ 9636477 w 12192000"/>
              <a:gd name="connsiteY139" fmla="*/ 3253369 h 6858000"/>
              <a:gd name="connsiteX140" fmla="*/ 9706514 w 12192000"/>
              <a:gd name="connsiteY140" fmla="*/ 3010694 h 6858000"/>
              <a:gd name="connsiteX141" fmla="*/ 9895211 w 12192000"/>
              <a:gd name="connsiteY141" fmla="*/ 2888019 h 6858000"/>
              <a:gd name="connsiteX142" fmla="*/ 9840788 w 12192000"/>
              <a:gd name="connsiteY142" fmla="*/ 2750175 h 6858000"/>
              <a:gd name="connsiteX143" fmla="*/ 9439750 w 12192000"/>
              <a:gd name="connsiteY143" fmla="*/ 2834041 h 6858000"/>
              <a:gd name="connsiteX144" fmla="*/ 10040191 w 12192000"/>
              <a:gd name="connsiteY144" fmla="*/ 2389286 h 6858000"/>
              <a:gd name="connsiteX145" fmla="*/ 9939374 w 12192000"/>
              <a:gd name="connsiteY145" fmla="*/ 2373227 h 6858000"/>
              <a:gd name="connsiteX146" fmla="*/ 9943389 w 12192000"/>
              <a:gd name="connsiteY146" fmla="*/ 2347353 h 6858000"/>
              <a:gd name="connsiteX147" fmla="*/ 9937144 w 12192000"/>
              <a:gd name="connsiteY147" fmla="*/ 2189436 h 6858000"/>
              <a:gd name="connsiteX148" fmla="*/ 9920638 w 12192000"/>
              <a:gd name="connsiteY148" fmla="*/ 2116723 h 6858000"/>
              <a:gd name="connsiteX149" fmla="*/ 9947404 w 12192000"/>
              <a:gd name="connsiteY149" fmla="*/ 2033304 h 6858000"/>
              <a:gd name="connsiteX150" fmla="*/ 9497296 w 12192000"/>
              <a:gd name="connsiteY150" fmla="*/ 2182299 h 6858000"/>
              <a:gd name="connsiteX151" fmla="*/ 9144883 w 12192000"/>
              <a:gd name="connsiteY151" fmla="*/ 2211295 h 6858000"/>
              <a:gd name="connsiteX152" fmla="*/ 9155589 w 12192000"/>
              <a:gd name="connsiteY152" fmla="*/ 2201927 h 6858000"/>
              <a:gd name="connsiteX153" fmla="*/ 9322428 w 12192000"/>
              <a:gd name="connsiteY153" fmla="*/ 1998954 h 6858000"/>
              <a:gd name="connsiteX154" fmla="*/ 9329119 w 12192000"/>
              <a:gd name="connsiteY154" fmla="*/ 1994047 h 6858000"/>
              <a:gd name="connsiteX155" fmla="*/ 9360345 w 12192000"/>
              <a:gd name="connsiteY155" fmla="*/ 1961483 h 6858000"/>
              <a:gd name="connsiteX156" fmla="*/ 9392465 w 12192000"/>
              <a:gd name="connsiteY156" fmla="*/ 1928918 h 6858000"/>
              <a:gd name="connsiteX157" fmla="*/ 9397371 w 12192000"/>
              <a:gd name="connsiteY157" fmla="*/ 1928025 h 6858000"/>
              <a:gd name="connsiteX158" fmla="*/ 9441534 w 12192000"/>
              <a:gd name="connsiteY158" fmla="*/ 1864680 h 6858000"/>
              <a:gd name="connsiteX159" fmla="*/ 9453133 w 12192000"/>
              <a:gd name="connsiteY159" fmla="*/ 1821855 h 6858000"/>
              <a:gd name="connsiteX160" fmla="*/ 9500865 w 12192000"/>
              <a:gd name="connsiteY160" fmla="*/ 1774123 h 6858000"/>
              <a:gd name="connsiteX161" fmla="*/ 9549935 w 12192000"/>
              <a:gd name="connsiteY161" fmla="*/ 1729961 h 6858000"/>
              <a:gd name="connsiteX162" fmla="*/ 9670381 w 12192000"/>
              <a:gd name="connsiteY162" fmla="*/ 1692042 h 6858000"/>
              <a:gd name="connsiteX163" fmla="*/ 9750231 w 12192000"/>
              <a:gd name="connsiteY163" fmla="*/ 1622006 h 6858000"/>
              <a:gd name="connsiteX164" fmla="*/ 9652537 w 12192000"/>
              <a:gd name="connsiteY164" fmla="*/ 1642080 h 6858000"/>
              <a:gd name="connsiteX165" fmla="*/ 9740417 w 12192000"/>
              <a:gd name="connsiteY165" fmla="*/ 1563121 h 6858000"/>
              <a:gd name="connsiteX166" fmla="*/ 9789041 w 12192000"/>
              <a:gd name="connsiteY166" fmla="*/ 1483271 h 6858000"/>
              <a:gd name="connsiteX167" fmla="*/ 9783687 w 12192000"/>
              <a:gd name="connsiteY167" fmla="*/ 1460966 h 6858000"/>
              <a:gd name="connsiteX168" fmla="*/ 9760491 w 12192000"/>
              <a:gd name="connsiteY168" fmla="*/ 1464534 h 6858000"/>
              <a:gd name="connsiteX169" fmla="*/ 9677518 w 12192000"/>
              <a:gd name="connsiteY169" fmla="*/ 1524757 h 6858000"/>
              <a:gd name="connsiteX170" fmla="*/ 9570010 w 12192000"/>
              <a:gd name="connsiteY170" fmla="*/ 1606839 h 6858000"/>
              <a:gd name="connsiteX171" fmla="*/ 9733726 w 12192000"/>
              <a:gd name="connsiteY171" fmla="*/ 1455166 h 6858000"/>
              <a:gd name="connsiteX172" fmla="*/ 9851495 w 12192000"/>
              <a:gd name="connsiteY172" fmla="*/ 1345427 h 6858000"/>
              <a:gd name="connsiteX173" fmla="*/ 9876922 w 12192000"/>
              <a:gd name="connsiteY173" fmla="*/ 1273161 h 6858000"/>
              <a:gd name="connsiteX174" fmla="*/ 9866661 w 12192000"/>
              <a:gd name="connsiteY174" fmla="*/ 1254870 h 6858000"/>
              <a:gd name="connsiteX175" fmla="*/ 9848372 w 12192000"/>
              <a:gd name="connsiteY175" fmla="*/ 1264238 h 6858000"/>
              <a:gd name="connsiteX176" fmla="*/ 9832313 w 12192000"/>
              <a:gd name="connsiteY176" fmla="*/ 1281636 h 6858000"/>
              <a:gd name="connsiteX177" fmla="*/ 9659674 w 12192000"/>
              <a:gd name="connsiteY177" fmla="*/ 1419479 h 6858000"/>
              <a:gd name="connsiteX178" fmla="*/ 9405847 w 12192000"/>
              <a:gd name="connsiteY178" fmla="*/ 1608623 h 6858000"/>
              <a:gd name="connsiteX179" fmla="*/ 9303246 w 12192000"/>
              <a:gd name="connsiteY179" fmla="*/ 1646987 h 6858000"/>
              <a:gd name="connsiteX180" fmla="*/ 9589192 w 12192000"/>
              <a:gd name="connsiteY180" fmla="*/ 1389145 h 6858000"/>
              <a:gd name="connsiteX181" fmla="*/ 9803762 w 12192000"/>
              <a:gd name="connsiteY181" fmla="*/ 1078218 h 6858000"/>
              <a:gd name="connsiteX182" fmla="*/ 9830974 w 12192000"/>
              <a:gd name="connsiteY182" fmla="*/ 1055913 h 6858000"/>
              <a:gd name="connsiteX183" fmla="*/ 9839896 w 12192000"/>
              <a:gd name="connsiteY183" fmla="*/ 1042084 h 6858000"/>
              <a:gd name="connsiteX184" fmla="*/ 9893427 w 12192000"/>
              <a:gd name="connsiteY184" fmla="*/ 933683 h 6858000"/>
              <a:gd name="connsiteX185" fmla="*/ 9897441 w 12192000"/>
              <a:gd name="connsiteY185" fmla="*/ 906472 h 6858000"/>
              <a:gd name="connsiteX186" fmla="*/ 9892535 w 12192000"/>
              <a:gd name="connsiteY186" fmla="*/ 856509 h 6858000"/>
              <a:gd name="connsiteX187" fmla="*/ 9906364 w 12192000"/>
              <a:gd name="connsiteY187" fmla="*/ 826622 h 6858000"/>
              <a:gd name="connsiteX188" fmla="*/ 9906809 w 12192000"/>
              <a:gd name="connsiteY188" fmla="*/ 806993 h 6858000"/>
              <a:gd name="connsiteX189" fmla="*/ 9884505 w 12192000"/>
              <a:gd name="connsiteY189" fmla="*/ 807440 h 6858000"/>
              <a:gd name="connsiteX190" fmla="*/ 9821160 w 12192000"/>
              <a:gd name="connsiteY190" fmla="*/ 874800 h 6858000"/>
              <a:gd name="connsiteX191" fmla="*/ 9787256 w 12192000"/>
              <a:gd name="connsiteY191" fmla="*/ 881491 h 6858000"/>
              <a:gd name="connsiteX192" fmla="*/ 9746216 w 12192000"/>
              <a:gd name="connsiteY192" fmla="*/ 880152 h 6858000"/>
              <a:gd name="connsiteX193" fmla="*/ 9730603 w 12192000"/>
              <a:gd name="connsiteY193" fmla="*/ 901118 h 6858000"/>
              <a:gd name="connsiteX194" fmla="*/ 9640046 w 12192000"/>
              <a:gd name="connsiteY194" fmla="*/ 998813 h 6858000"/>
              <a:gd name="connsiteX195" fmla="*/ 9575363 w 12192000"/>
              <a:gd name="connsiteY195" fmla="*/ 1010412 h 6858000"/>
              <a:gd name="connsiteX196" fmla="*/ 9626217 w 12192000"/>
              <a:gd name="connsiteY196" fmla="*/ 994352 h 6858000"/>
              <a:gd name="connsiteX197" fmla="*/ 9638707 w 12192000"/>
              <a:gd name="connsiteY197" fmla="*/ 966694 h 6858000"/>
              <a:gd name="connsiteX198" fmla="*/ 9638707 w 12192000"/>
              <a:gd name="connsiteY198" fmla="*/ 942606 h 6858000"/>
              <a:gd name="connsiteX199" fmla="*/ 9710975 w 12192000"/>
              <a:gd name="connsiteY199" fmla="*/ 881491 h 6858000"/>
              <a:gd name="connsiteX200" fmla="*/ 9717666 w 12192000"/>
              <a:gd name="connsiteY200" fmla="*/ 878367 h 6858000"/>
              <a:gd name="connsiteX201" fmla="*/ 9732387 w 12192000"/>
              <a:gd name="connsiteY201" fmla="*/ 856509 h 6858000"/>
              <a:gd name="connsiteX202" fmla="*/ 9706960 w 12192000"/>
              <a:gd name="connsiteY202" fmla="*/ 840896 h 6858000"/>
              <a:gd name="connsiteX203" fmla="*/ 9640492 w 12192000"/>
              <a:gd name="connsiteY203" fmla="*/ 861417 h 6858000"/>
              <a:gd name="connsiteX204" fmla="*/ 9512463 w 12192000"/>
              <a:gd name="connsiteY204" fmla="*/ 968925 h 6858000"/>
              <a:gd name="connsiteX205" fmla="*/ 9328673 w 12192000"/>
              <a:gd name="connsiteY205" fmla="*/ 1138886 h 6858000"/>
              <a:gd name="connsiteX206" fmla="*/ 8716634 w 12192000"/>
              <a:gd name="connsiteY206" fmla="*/ 1580073 h 6858000"/>
              <a:gd name="connsiteX207" fmla="*/ 8480649 w 12192000"/>
              <a:gd name="connsiteY207" fmla="*/ 1729961 h 6858000"/>
              <a:gd name="connsiteX208" fmla="*/ 8479312 w 12192000"/>
              <a:gd name="connsiteY208" fmla="*/ 1722377 h 6858000"/>
              <a:gd name="connsiteX209" fmla="*/ 8479312 w 12192000"/>
              <a:gd name="connsiteY209" fmla="*/ 1715239 h 6858000"/>
              <a:gd name="connsiteX210" fmla="*/ 8645704 w 12192000"/>
              <a:gd name="connsiteY210" fmla="*/ 1615314 h 6858000"/>
              <a:gd name="connsiteX211" fmla="*/ 9002133 w 12192000"/>
              <a:gd name="connsiteY211" fmla="*/ 1314647 h 6858000"/>
              <a:gd name="connsiteX212" fmla="*/ 9033805 w 12192000"/>
              <a:gd name="connsiteY212" fmla="*/ 1305280 h 6858000"/>
              <a:gd name="connsiteX213" fmla="*/ 9083322 w 12192000"/>
              <a:gd name="connsiteY213" fmla="*/ 1259778 h 6858000"/>
              <a:gd name="connsiteX214" fmla="*/ 9088228 w 12192000"/>
              <a:gd name="connsiteY214" fmla="*/ 1233458 h 6858000"/>
              <a:gd name="connsiteX215" fmla="*/ 9196629 w 12192000"/>
              <a:gd name="connsiteY215" fmla="*/ 1124611 h 6858000"/>
              <a:gd name="connsiteX216" fmla="*/ 9412538 w 12192000"/>
              <a:gd name="connsiteY216" fmla="*/ 935022 h 6858000"/>
              <a:gd name="connsiteX217" fmla="*/ 9455363 w 12192000"/>
              <a:gd name="connsiteY217" fmla="*/ 864985 h 6858000"/>
              <a:gd name="connsiteX218" fmla="*/ 9448672 w 12192000"/>
              <a:gd name="connsiteY218" fmla="*/ 838220 h 6858000"/>
              <a:gd name="connsiteX219" fmla="*/ 9423691 w 12192000"/>
              <a:gd name="connsiteY219" fmla="*/ 844465 h 6858000"/>
              <a:gd name="connsiteX220" fmla="*/ 9333580 w 12192000"/>
              <a:gd name="connsiteY220" fmla="*/ 910932 h 6858000"/>
              <a:gd name="connsiteX221" fmla="*/ 9241685 w 12192000"/>
              <a:gd name="connsiteY221" fmla="*/ 980077 h 6858000"/>
              <a:gd name="connsiteX222" fmla="*/ 9249715 w 12192000"/>
              <a:gd name="connsiteY222" fmla="*/ 964018 h 6858000"/>
              <a:gd name="connsiteX223" fmla="*/ 9412538 w 12192000"/>
              <a:gd name="connsiteY223" fmla="*/ 823499 h 6858000"/>
              <a:gd name="connsiteX224" fmla="*/ 9528522 w 12192000"/>
              <a:gd name="connsiteY224" fmla="*/ 706176 h 6858000"/>
              <a:gd name="connsiteX225" fmla="*/ 9542798 w 12192000"/>
              <a:gd name="connsiteY225" fmla="*/ 647292 h 6858000"/>
              <a:gd name="connsiteX226" fmla="*/ 9532091 w 12192000"/>
              <a:gd name="connsiteY226" fmla="*/ 631679 h 6858000"/>
              <a:gd name="connsiteX227" fmla="*/ 9516924 w 12192000"/>
              <a:gd name="connsiteY227" fmla="*/ 638370 h 6858000"/>
              <a:gd name="connsiteX228" fmla="*/ 9495512 w 12192000"/>
              <a:gd name="connsiteY228" fmla="*/ 660675 h 6858000"/>
              <a:gd name="connsiteX229" fmla="*/ 9343394 w 12192000"/>
              <a:gd name="connsiteY229" fmla="*/ 781565 h 6858000"/>
              <a:gd name="connsiteX230" fmla="*/ 9090906 w 12192000"/>
              <a:gd name="connsiteY230" fmla="*/ 975617 h 6858000"/>
              <a:gd name="connsiteX231" fmla="*/ 8976705 w 12192000"/>
              <a:gd name="connsiteY231" fmla="*/ 1023348 h 6858000"/>
              <a:gd name="connsiteX232" fmla="*/ 8983397 w 12192000"/>
              <a:gd name="connsiteY232" fmla="*/ 1013981 h 6858000"/>
              <a:gd name="connsiteX233" fmla="*/ 9238116 w 12192000"/>
              <a:gd name="connsiteY233" fmla="*/ 784688 h 6858000"/>
              <a:gd name="connsiteX234" fmla="*/ 9474545 w 12192000"/>
              <a:gd name="connsiteY234" fmla="*/ 446103 h 6858000"/>
              <a:gd name="connsiteX235" fmla="*/ 9486143 w 12192000"/>
              <a:gd name="connsiteY235" fmla="*/ 435843 h 6858000"/>
              <a:gd name="connsiteX236" fmla="*/ 9503541 w 12192000"/>
              <a:gd name="connsiteY236" fmla="*/ 412646 h 6858000"/>
              <a:gd name="connsiteX237" fmla="*/ 9539229 w 12192000"/>
              <a:gd name="connsiteY237" fmla="*/ 325658 h 6858000"/>
              <a:gd name="connsiteX238" fmla="*/ 9554396 w 12192000"/>
              <a:gd name="connsiteY238" fmla="*/ 268558 h 6858000"/>
              <a:gd name="connsiteX239" fmla="*/ 9552612 w 12192000"/>
              <a:gd name="connsiteY239" fmla="*/ 243131 h 6858000"/>
              <a:gd name="connsiteX240" fmla="*/ 9570901 w 12192000"/>
              <a:gd name="connsiteY240" fmla="*/ 207890 h 6858000"/>
              <a:gd name="connsiteX241" fmla="*/ 9574470 w 12192000"/>
              <a:gd name="connsiteY241" fmla="*/ 186031 h 6858000"/>
              <a:gd name="connsiteX242" fmla="*/ 9562593 w 12192000"/>
              <a:gd name="connsiteY242" fmla="*/ 181849 h 6858000"/>
              <a:gd name="connsiteX243" fmla="*/ 0 w 12192000"/>
              <a:gd name="connsiteY243" fmla="*/ 0 h 6858000"/>
              <a:gd name="connsiteX244" fmla="*/ 12192000 w 12192000"/>
              <a:gd name="connsiteY244" fmla="*/ 0 h 6858000"/>
              <a:gd name="connsiteX245" fmla="*/ 12192000 w 12192000"/>
              <a:gd name="connsiteY245" fmla="*/ 6858000 h 6858000"/>
              <a:gd name="connsiteX246" fmla="*/ 0 w 12192000"/>
              <a:gd name="connsiteY24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</a:cxnLst>
            <a:rect l="l" t="t" r="r" b="b"/>
            <a:pathLst>
              <a:path w="12192000" h="6858000">
                <a:moveTo>
                  <a:pt x="1998728" y="3612739"/>
                </a:moveTo>
                <a:cubicBezTo>
                  <a:pt x="2012550" y="3611108"/>
                  <a:pt x="2011630" y="3636451"/>
                  <a:pt x="2014976" y="3645485"/>
                </a:cubicBezTo>
                <a:cubicBezTo>
                  <a:pt x="2026128" y="3674035"/>
                  <a:pt x="2002932" y="3693217"/>
                  <a:pt x="1987764" y="3715075"/>
                </a:cubicBezTo>
                <a:cubicBezTo>
                  <a:pt x="1982076" y="3723105"/>
                  <a:pt x="1976075" y="3690547"/>
                  <a:pt x="1970583" y="3648007"/>
                </a:cubicBezTo>
                <a:lnTo>
                  <a:pt x="1968718" y="3632235"/>
                </a:lnTo>
                <a:lnTo>
                  <a:pt x="1979288" y="3624964"/>
                </a:lnTo>
                <a:cubicBezTo>
                  <a:pt x="1987875" y="3616823"/>
                  <a:pt x="1994121" y="3613282"/>
                  <a:pt x="1998728" y="3612739"/>
                </a:cubicBezTo>
                <a:close/>
                <a:moveTo>
                  <a:pt x="1955875" y="3516632"/>
                </a:moveTo>
                <a:lnTo>
                  <a:pt x="1956461" y="3521046"/>
                </a:lnTo>
                <a:cubicBezTo>
                  <a:pt x="1958894" y="3542312"/>
                  <a:pt x="1961919" y="3572744"/>
                  <a:pt x="1965292" y="3603273"/>
                </a:cubicBezTo>
                <a:lnTo>
                  <a:pt x="1968718" y="3632235"/>
                </a:lnTo>
                <a:lnTo>
                  <a:pt x="1963908" y="3635544"/>
                </a:lnTo>
                <a:lnTo>
                  <a:pt x="1955653" y="3635212"/>
                </a:lnTo>
                <a:lnTo>
                  <a:pt x="1954172" y="3607075"/>
                </a:lnTo>
                <a:cubicBezTo>
                  <a:pt x="1953260" y="3587548"/>
                  <a:pt x="1952512" y="3569161"/>
                  <a:pt x="1951958" y="3553088"/>
                </a:cubicBezTo>
                <a:lnTo>
                  <a:pt x="1951483" y="3534997"/>
                </a:lnTo>
                <a:close/>
                <a:moveTo>
                  <a:pt x="9184139" y="1751373"/>
                </a:moveTo>
                <a:cubicBezTo>
                  <a:pt x="9185478" y="1753157"/>
                  <a:pt x="9187262" y="1754941"/>
                  <a:pt x="9188600" y="1756725"/>
                </a:cubicBezTo>
                <a:cubicBezTo>
                  <a:pt x="9179678" y="1764756"/>
                  <a:pt x="9170310" y="1771892"/>
                  <a:pt x="9161388" y="1779476"/>
                </a:cubicBezTo>
                <a:cubicBezTo>
                  <a:pt x="9150682" y="1782599"/>
                  <a:pt x="9139530" y="1785722"/>
                  <a:pt x="9129269" y="1788844"/>
                </a:cubicBezTo>
                <a:cubicBezTo>
                  <a:pt x="9147559" y="1776354"/>
                  <a:pt x="9165848" y="1763863"/>
                  <a:pt x="9184139" y="1751373"/>
                </a:cubicBezTo>
                <a:close/>
                <a:moveTo>
                  <a:pt x="8855814" y="1125503"/>
                </a:moveTo>
                <a:cubicBezTo>
                  <a:pt x="8765703" y="1222306"/>
                  <a:pt x="8651949" y="1292789"/>
                  <a:pt x="8531505" y="1356134"/>
                </a:cubicBezTo>
                <a:cubicBezTo>
                  <a:pt x="8529720" y="1354350"/>
                  <a:pt x="8528382" y="1352565"/>
                  <a:pt x="8526597" y="1350781"/>
                </a:cubicBezTo>
                <a:cubicBezTo>
                  <a:pt x="8636336" y="1275837"/>
                  <a:pt x="8746075" y="1200447"/>
                  <a:pt x="8855814" y="1125503"/>
                </a:cubicBezTo>
                <a:close/>
                <a:moveTo>
                  <a:pt x="3255597" y="1016302"/>
                </a:moveTo>
                <a:lnTo>
                  <a:pt x="3252884" y="1018887"/>
                </a:lnTo>
                <a:cubicBezTo>
                  <a:pt x="3244631" y="1020337"/>
                  <a:pt x="3245022" y="1019835"/>
                  <a:pt x="3250417" y="1017988"/>
                </a:cubicBezTo>
                <a:close/>
                <a:moveTo>
                  <a:pt x="9562593" y="181849"/>
                </a:moveTo>
                <a:cubicBezTo>
                  <a:pt x="9558411" y="182574"/>
                  <a:pt x="9554174" y="184693"/>
                  <a:pt x="9550382" y="186031"/>
                </a:cubicBezTo>
                <a:cubicBezTo>
                  <a:pt x="9515586" y="198076"/>
                  <a:pt x="9495066" y="221718"/>
                  <a:pt x="9486143" y="255175"/>
                </a:cubicBezTo>
                <a:cubicBezTo>
                  <a:pt x="9480344" y="276589"/>
                  <a:pt x="9471869" y="277926"/>
                  <a:pt x="9454471" y="262313"/>
                </a:cubicBezTo>
                <a:cubicBezTo>
                  <a:pt x="9434843" y="244915"/>
                  <a:pt x="9419230" y="245808"/>
                  <a:pt x="9405847" y="265436"/>
                </a:cubicBezTo>
                <a:cubicBezTo>
                  <a:pt x="9395141" y="281495"/>
                  <a:pt x="9386665" y="298447"/>
                  <a:pt x="9374174" y="312721"/>
                </a:cubicBezTo>
                <a:cubicBezTo>
                  <a:pt x="9340718" y="351978"/>
                  <a:pt x="9309491" y="394357"/>
                  <a:pt x="9235886" y="393018"/>
                </a:cubicBezTo>
                <a:cubicBezTo>
                  <a:pt x="9255514" y="376960"/>
                  <a:pt x="9276035" y="377851"/>
                  <a:pt x="9293432" y="372945"/>
                </a:cubicBezTo>
                <a:cubicBezTo>
                  <a:pt x="9305922" y="369376"/>
                  <a:pt x="9318412" y="362684"/>
                  <a:pt x="9306368" y="349747"/>
                </a:cubicBezTo>
                <a:cubicBezTo>
                  <a:pt x="9292539" y="335026"/>
                  <a:pt x="9300569" y="326997"/>
                  <a:pt x="9308153" y="316736"/>
                </a:cubicBezTo>
                <a:cubicBezTo>
                  <a:pt x="9325550" y="292648"/>
                  <a:pt x="9339379" y="265436"/>
                  <a:pt x="9376406" y="260083"/>
                </a:cubicBezTo>
                <a:cubicBezTo>
                  <a:pt x="9382205" y="259191"/>
                  <a:pt x="9386665" y="254283"/>
                  <a:pt x="9391126" y="251160"/>
                </a:cubicBezTo>
                <a:cubicBezTo>
                  <a:pt x="9397371" y="246700"/>
                  <a:pt x="9402724" y="241793"/>
                  <a:pt x="9399602" y="233317"/>
                </a:cubicBezTo>
                <a:cubicBezTo>
                  <a:pt x="9396479" y="225733"/>
                  <a:pt x="9389787" y="221273"/>
                  <a:pt x="9381312" y="220380"/>
                </a:cubicBezTo>
                <a:cubicBezTo>
                  <a:pt x="9373728" y="219488"/>
                  <a:pt x="9365699" y="219042"/>
                  <a:pt x="9358115" y="219934"/>
                </a:cubicBezTo>
                <a:cubicBezTo>
                  <a:pt x="9324212" y="223057"/>
                  <a:pt x="9301015" y="243131"/>
                  <a:pt x="9277818" y="261867"/>
                </a:cubicBezTo>
                <a:cubicBezTo>
                  <a:pt x="9196629" y="326997"/>
                  <a:pt x="9125254" y="400156"/>
                  <a:pt x="9050311" y="470639"/>
                </a:cubicBezTo>
                <a:cubicBezTo>
                  <a:pt x="8975368" y="540675"/>
                  <a:pt x="8887041" y="596437"/>
                  <a:pt x="8804067" y="657552"/>
                </a:cubicBezTo>
                <a:cubicBezTo>
                  <a:pt x="8612694" y="798963"/>
                  <a:pt x="8420427" y="939928"/>
                  <a:pt x="8216563" y="1067511"/>
                </a:cubicBezTo>
                <a:cubicBezTo>
                  <a:pt x="8017159" y="1191972"/>
                  <a:pt x="7337313" y="1339182"/>
                  <a:pt x="7204377" y="1356580"/>
                </a:cubicBezTo>
                <a:cubicBezTo>
                  <a:pt x="7034416" y="1378438"/>
                  <a:pt x="6631594" y="1387360"/>
                  <a:pt x="6221188" y="1405651"/>
                </a:cubicBezTo>
                <a:cubicBezTo>
                  <a:pt x="6174795" y="1407434"/>
                  <a:pt x="6129294" y="1409666"/>
                  <a:pt x="6081116" y="1413234"/>
                </a:cubicBezTo>
                <a:cubicBezTo>
                  <a:pt x="4716070" y="1513158"/>
                  <a:pt x="3730203" y="1110783"/>
                  <a:pt x="3680242" y="1085356"/>
                </a:cubicBezTo>
                <a:cubicBezTo>
                  <a:pt x="3599945" y="1044761"/>
                  <a:pt x="3336303" y="980523"/>
                  <a:pt x="3335857" y="981416"/>
                </a:cubicBezTo>
                <a:cubicBezTo>
                  <a:pt x="3330504" y="990337"/>
                  <a:pt x="3301508" y="1001155"/>
                  <a:pt x="3277977" y="1009017"/>
                </a:cubicBezTo>
                <a:lnTo>
                  <a:pt x="3255597" y="1016302"/>
                </a:lnTo>
                <a:lnTo>
                  <a:pt x="3260022" y="1012084"/>
                </a:lnTo>
                <a:cubicBezTo>
                  <a:pt x="3261026" y="1008627"/>
                  <a:pt x="3260914" y="1004390"/>
                  <a:pt x="3260468" y="1000598"/>
                </a:cubicBezTo>
                <a:cubicBezTo>
                  <a:pt x="3258237" y="980523"/>
                  <a:pt x="3248424" y="964464"/>
                  <a:pt x="3226565" y="956880"/>
                </a:cubicBezTo>
                <a:cubicBezTo>
                  <a:pt x="3205599" y="949742"/>
                  <a:pt x="3184186" y="943497"/>
                  <a:pt x="3162773" y="937252"/>
                </a:cubicBezTo>
                <a:cubicBezTo>
                  <a:pt x="3144929" y="931899"/>
                  <a:pt x="3132885" y="931899"/>
                  <a:pt x="3131101" y="953757"/>
                </a:cubicBezTo>
                <a:cubicBezTo>
                  <a:pt x="3129316" y="975617"/>
                  <a:pt x="3104781" y="985431"/>
                  <a:pt x="3089615" y="972493"/>
                </a:cubicBezTo>
                <a:cubicBezTo>
                  <a:pt x="3030284" y="921639"/>
                  <a:pt x="2960248" y="884614"/>
                  <a:pt x="2893779" y="842681"/>
                </a:cubicBezTo>
                <a:cubicBezTo>
                  <a:pt x="2847385" y="813685"/>
                  <a:pt x="2798762" y="787365"/>
                  <a:pt x="2759952" y="749000"/>
                </a:cubicBezTo>
                <a:cubicBezTo>
                  <a:pt x="2752814" y="741864"/>
                  <a:pt x="2746123" y="732050"/>
                  <a:pt x="2733632" y="739187"/>
                </a:cubicBezTo>
                <a:cubicBezTo>
                  <a:pt x="2722926" y="744986"/>
                  <a:pt x="2719803" y="753462"/>
                  <a:pt x="2723372" y="765506"/>
                </a:cubicBezTo>
                <a:cubicBezTo>
                  <a:pt x="2728279" y="780674"/>
                  <a:pt x="2737646" y="794057"/>
                  <a:pt x="2748353" y="806101"/>
                </a:cubicBezTo>
                <a:cubicBezTo>
                  <a:pt x="2798316" y="862754"/>
                  <a:pt x="2776903" y="882382"/>
                  <a:pt x="2710882" y="890859"/>
                </a:cubicBezTo>
                <a:cubicBezTo>
                  <a:pt x="2651997" y="898442"/>
                  <a:pt x="2592666" y="896212"/>
                  <a:pt x="2532890" y="894873"/>
                </a:cubicBezTo>
                <a:cubicBezTo>
                  <a:pt x="2503448" y="893981"/>
                  <a:pt x="2502109" y="897104"/>
                  <a:pt x="2513708" y="921639"/>
                </a:cubicBezTo>
                <a:cubicBezTo>
                  <a:pt x="2532444" y="962234"/>
                  <a:pt x="2535567" y="1001489"/>
                  <a:pt x="2511032" y="1038515"/>
                </a:cubicBezTo>
                <a:cubicBezTo>
                  <a:pt x="2505232" y="1046991"/>
                  <a:pt x="2501218" y="1056360"/>
                  <a:pt x="2503448" y="1067511"/>
                </a:cubicBezTo>
                <a:cubicBezTo>
                  <a:pt x="2513262" y="1113013"/>
                  <a:pt x="2499433" y="1153608"/>
                  <a:pt x="2485157" y="1194648"/>
                </a:cubicBezTo>
                <a:cubicBezTo>
                  <a:pt x="2461069" y="1263347"/>
                  <a:pt x="2429397" y="1328030"/>
                  <a:pt x="2394602" y="1391375"/>
                </a:cubicBezTo>
                <a:cubicBezTo>
                  <a:pt x="2370066" y="1435984"/>
                  <a:pt x="2355792" y="1488624"/>
                  <a:pt x="2298245" y="1511374"/>
                </a:cubicBezTo>
                <a:cubicBezTo>
                  <a:pt x="2284415" y="1516727"/>
                  <a:pt x="2280401" y="1529219"/>
                  <a:pt x="2286201" y="1543493"/>
                </a:cubicBezTo>
                <a:cubicBezTo>
                  <a:pt x="2305382" y="1590778"/>
                  <a:pt x="2293785" y="1631373"/>
                  <a:pt x="2264789" y="1668400"/>
                </a:cubicBezTo>
                <a:cubicBezTo>
                  <a:pt x="2254528" y="1681335"/>
                  <a:pt x="2258990" y="1688473"/>
                  <a:pt x="2274156" y="1693827"/>
                </a:cubicBezTo>
                <a:cubicBezTo>
                  <a:pt x="2291553" y="1699626"/>
                  <a:pt x="2305382" y="1709886"/>
                  <a:pt x="2316535" y="1723714"/>
                </a:cubicBezTo>
                <a:cubicBezTo>
                  <a:pt x="2334825" y="1746020"/>
                  <a:pt x="2344193" y="1771447"/>
                  <a:pt x="2352223" y="1797320"/>
                </a:cubicBezTo>
                <a:cubicBezTo>
                  <a:pt x="2364713" y="1837914"/>
                  <a:pt x="2378988" y="1876725"/>
                  <a:pt x="2420922" y="1903044"/>
                </a:cubicBezTo>
                <a:cubicBezTo>
                  <a:pt x="2433412" y="1911073"/>
                  <a:pt x="2443671" y="1922226"/>
                  <a:pt x="2454378" y="1932933"/>
                </a:cubicBezTo>
                <a:cubicBezTo>
                  <a:pt x="2451701" y="1944085"/>
                  <a:pt x="2444117" y="1952561"/>
                  <a:pt x="2429397" y="1955683"/>
                </a:cubicBezTo>
                <a:cubicBezTo>
                  <a:pt x="2335717" y="1975758"/>
                  <a:pt x="2342855" y="2033749"/>
                  <a:pt x="2345531" y="2099325"/>
                </a:cubicBezTo>
                <a:cubicBezTo>
                  <a:pt x="2348654" y="2180514"/>
                  <a:pt x="2403970" y="2217986"/>
                  <a:pt x="2471776" y="2249659"/>
                </a:cubicBezTo>
                <a:cubicBezTo>
                  <a:pt x="2494973" y="2260365"/>
                  <a:pt x="2527983" y="2259919"/>
                  <a:pt x="2536904" y="2293822"/>
                </a:cubicBezTo>
                <a:cubicBezTo>
                  <a:pt x="2498987" y="2325940"/>
                  <a:pt x="2452594" y="2300067"/>
                  <a:pt x="2411552" y="2308990"/>
                </a:cubicBezTo>
                <a:cubicBezTo>
                  <a:pt x="2377650" y="2316572"/>
                  <a:pt x="2321888" y="2312558"/>
                  <a:pt x="2367836" y="2371888"/>
                </a:cubicBezTo>
                <a:cubicBezTo>
                  <a:pt x="2381219" y="2389286"/>
                  <a:pt x="2365606" y="2401777"/>
                  <a:pt x="2348654" y="2403561"/>
                </a:cubicBezTo>
                <a:cubicBezTo>
                  <a:pt x="2211257" y="2416497"/>
                  <a:pt x="2274603" y="2536943"/>
                  <a:pt x="2230439" y="2599842"/>
                </a:cubicBezTo>
                <a:cubicBezTo>
                  <a:pt x="2217948" y="2616793"/>
                  <a:pt x="2230885" y="2647128"/>
                  <a:pt x="2250067" y="2654712"/>
                </a:cubicBezTo>
                <a:cubicBezTo>
                  <a:pt x="2371851" y="2703781"/>
                  <a:pt x="2388355" y="2819766"/>
                  <a:pt x="2447240" y="2920137"/>
                </a:cubicBezTo>
                <a:cubicBezTo>
                  <a:pt x="2383449" y="2959840"/>
                  <a:pt x="2306721" y="2968315"/>
                  <a:pt x="2237577" y="2994189"/>
                </a:cubicBezTo>
                <a:cubicBezTo>
                  <a:pt x="2165755" y="3020953"/>
                  <a:pt x="2165755" y="3041028"/>
                  <a:pt x="2225086" y="3119541"/>
                </a:cubicBezTo>
                <a:cubicBezTo>
                  <a:pt x="2070738" y="3136492"/>
                  <a:pt x="2070738" y="3136492"/>
                  <a:pt x="2118023" y="3260060"/>
                </a:cubicBezTo>
                <a:cubicBezTo>
                  <a:pt x="2053116" y="3265636"/>
                  <a:pt x="1994902" y="3378944"/>
                  <a:pt x="1964679" y="3479817"/>
                </a:cubicBezTo>
                <a:lnTo>
                  <a:pt x="1955875" y="3516632"/>
                </a:lnTo>
                <a:lnTo>
                  <a:pt x="1953287" y="3497155"/>
                </a:lnTo>
                <a:cubicBezTo>
                  <a:pt x="1952397" y="3492238"/>
                  <a:pt x="1951687" y="3490747"/>
                  <a:pt x="1951185" y="3493814"/>
                </a:cubicBezTo>
                <a:cubicBezTo>
                  <a:pt x="1950850" y="3495932"/>
                  <a:pt x="1950766" y="3502714"/>
                  <a:pt x="1950905" y="3512985"/>
                </a:cubicBezTo>
                <a:lnTo>
                  <a:pt x="1951483" y="3534997"/>
                </a:lnTo>
                <a:lnTo>
                  <a:pt x="1947593" y="3551262"/>
                </a:lnTo>
                <a:cubicBezTo>
                  <a:pt x="1940145" y="3594834"/>
                  <a:pt x="1941027" y="3627788"/>
                  <a:pt x="1952901" y="3635101"/>
                </a:cubicBezTo>
                <a:lnTo>
                  <a:pt x="1955653" y="3635212"/>
                </a:lnTo>
                <a:lnTo>
                  <a:pt x="1957374" y="3667901"/>
                </a:lnTo>
                <a:cubicBezTo>
                  <a:pt x="1962225" y="3750428"/>
                  <a:pt x="1969251" y="3832398"/>
                  <a:pt x="1976612" y="3838643"/>
                </a:cubicBezTo>
                <a:cubicBezTo>
                  <a:pt x="2054679" y="3905111"/>
                  <a:pt x="2007838" y="4054998"/>
                  <a:pt x="2155495" y="4074180"/>
                </a:cubicBezTo>
                <a:cubicBezTo>
                  <a:pt x="2221963" y="4083102"/>
                  <a:pt x="2254082" y="4137526"/>
                  <a:pt x="2302706" y="4167860"/>
                </a:cubicBezTo>
                <a:cubicBezTo>
                  <a:pt x="2472222" y="4272692"/>
                  <a:pt x="2585528" y="4407858"/>
                  <a:pt x="2638168" y="4593433"/>
                </a:cubicBezTo>
                <a:cubicBezTo>
                  <a:pt x="2652890" y="4644734"/>
                  <a:pt x="2708205" y="4686220"/>
                  <a:pt x="2743893" y="4731276"/>
                </a:cubicBezTo>
                <a:cubicBezTo>
                  <a:pt x="2726495" y="4764733"/>
                  <a:pt x="2632815" y="4693358"/>
                  <a:pt x="2665826" y="4780346"/>
                </a:cubicBezTo>
                <a:cubicBezTo>
                  <a:pt x="2690807" y="4845922"/>
                  <a:pt x="2755044" y="4886516"/>
                  <a:pt x="2815268" y="4924880"/>
                </a:cubicBezTo>
                <a:cubicBezTo>
                  <a:pt x="2884412" y="4968597"/>
                  <a:pt x="2960693" y="5003839"/>
                  <a:pt x="2991474" y="5085474"/>
                </a:cubicBezTo>
                <a:cubicBezTo>
                  <a:pt x="2998165" y="5102871"/>
                  <a:pt x="4460905" y="6373345"/>
                  <a:pt x="6494644" y="6212306"/>
                </a:cubicBezTo>
                <a:cubicBezTo>
                  <a:pt x="6826983" y="6185986"/>
                  <a:pt x="8139389" y="5921007"/>
                  <a:pt x="8314257" y="5863906"/>
                </a:cubicBezTo>
                <a:cubicBezTo>
                  <a:pt x="8494032" y="5805022"/>
                  <a:pt x="8647935" y="5697514"/>
                  <a:pt x="8832618" y="5651566"/>
                </a:cubicBezTo>
                <a:cubicBezTo>
                  <a:pt x="8930311" y="5627477"/>
                  <a:pt x="9024437" y="5583314"/>
                  <a:pt x="9009270" y="5457516"/>
                </a:cubicBezTo>
                <a:cubicBezTo>
                  <a:pt x="9004809" y="5421829"/>
                  <a:pt x="9030682" y="5392832"/>
                  <a:pt x="9071277" y="5403093"/>
                </a:cubicBezTo>
                <a:cubicBezTo>
                  <a:pt x="9148005" y="5422721"/>
                  <a:pt x="9182800" y="5370974"/>
                  <a:pt x="9225625" y="5332164"/>
                </a:cubicBezTo>
                <a:cubicBezTo>
                  <a:pt x="9301462" y="5263465"/>
                  <a:pt x="9374174" y="5190305"/>
                  <a:pt x="9495066" y="5178707"/>
                </a:cubicBezTo>
                <a:cubicBezTo>
                  <a:pt x="9471869" y="5124284"/>
                  <a:pt x="9432166" y="5132760"/>
                  <a:pt x="9396033" y="5143912"/>
                </a:cubicBezTo>
                <a:cubicBezTo>
                  <a:pt x="9300569" y="5173800"/>
                  <a:pt x="9206890" y="5207257"/>
                  <a:pt x="9111425" y="5236700"/>
                </a:cubicBezTo>
                <a:cubicBezTo>
                  <a:pt x="9049418" y="5255881"/>
                  <a:pt x="8987412" y="5282647"/>
                  <a:pt x="8904438" y="5261234"/>
                </a:cubicBezTo>
                <a:cubicBezTo>
                  <a:pt x="8975813" y="5151941"/>
                  <a:pt x="9097597" y="5132760"/>
                  <a:pt x="9196183" y="5098857"/>
                </a:cubicBezTo>
                <a:cubicBezTo>
                  <a:pt x="9319305" y="5056478"/>
                  <a:pt x="9392019" y="4976627"/>
                  <a:pt x="9478560" y="4887855"/>
                </a:cubicBezTo>
                <a:cubicBezTo>
                  <a:pt x="9387557" y="4866441"/>
                  <a:pt x="9331795" y="4932018"/>
                  <a:pt x="9260867" y="4928449"/>
                </a:cubicBezTo>
                <a:cubicBezTo>
                  <a:pt x="9256852" y="4916851"/>
                  <a:pt x="9250606" y="4900345"/>
                  <a:pt x="9251499" y="4899899"/>
                </a:cubicBezTo>
                <a:cubicBezTo>
                  <a:pt x="9367929" y="4851275"/>
                  <a:pt x="9421906" y="4759379"/>
                  <a:pt x="9440197" y="4648749"/>
                </a:cubicBezTo>
                <a:cubicBezTo>
                  <a:pt x="9449564" y="4591648"/>
                  <a:pt x="9491943" y="4573805"/>
                  <a:pt x="9533430" y="4547485"/>
                </a:cubicBezTo>
                <a:cubicBezTo>
                  <a:pt x="9679302" y="4454252"/>
                  <a:pt x="9833204" y="4370832"/>
                  <a:pt x="9953203" y="4242804"/>
                </a:cubicBezTo>
                <a:cubicBezTo>
                  <a:pt x="9814915" y="4259755"/>
                  <a:pt x="9703837" y="4343175"/>
                  <a:pt x="9555288" y="4378862"/>
                </a:cubicBezTo>
                <a:cubicBezTo>
                  <a:pt x="9673502" y="4238788"/>
                  <a:pt x="9826959" y="4167860"/>
                  <a:pt x="9966586" y="4082655"/>
                </a:cubicBezTo>
                <a:cubicBezTo>
                  <a:pt x="10030377" y="4043845"/>
                  <a:pt x="10089262" y="3994330"/>
                  <a:pt x="10165990" y="3973363"/>
                </a:cubicBezTo>
                <a:cubicBezTo>
                  <a:pt x="10193202" y="3965780"/>
                  <a:pt x="10238703" y="3950166"/>
                  <a:pt x="10216399" y="3908679"/>
                </a:cubicBezTo>
                <a:cubicBezTo>
                  <a:pt x="10197663" y="3874331"/>
                  <a:pt x="10161083" y="3884591"/>
                  <a:pt x="10127626" y="3894850"/>
                </a:cubicBezTo>
                <a:cubicBezTo>
                  <a:pt x="10047329" y="3919832"/>
                  <a:pt x="9964356" y="3920278"/>
                  <a:pt x="9855955" y="3919832"/>
                </a:cubicBezTo>
                <a:cubicBezTo>
                  <a:pt x="9946958" y="3806078"/>
                  <a:pt x="10113798" y="3839981"/>
                  <a:pt x="10191863" y="3720428"/>
                </a:cubicBezTo>
                <a:cubicBezTo>
                  <a:pt x="10094168" y="3699908"/>
                  <a:pt x="10019226" y="3742732"/>
                  <a:pt x="9940267" y="3751209"/>
                </a:cubicBezTo>
                <a:cubicBezTo>
                  <a:pt x="9868892" y="3758793"/>
                  <a:pt x="9851048" y="3738272"/>
                  <a:pt x="9867999" y="3672696"/>
                </a:cubicBezTo>
                <a:cubicBezTo>
                  <a:pt x="9894319" y="3570541"/>
                  <a:pt x="9855062" y="3517902"/>
                  <a:pt x="9751124" y="3546005"/>
                </a:cubicBezTo>
                <a:cubicBezTo>
                  <a:pt x="9654767" y="3572325"/>
                  <a:pt x="9644954" y="3533961"/>
                  <a:pt x="9670381" y="3475523"/>
                </a:cubicBezTo>
                <a:cubicBezTo>
                  <a:pt x="9707406" y="3390319"/>
                  <a:pt x="9665473" y="3324744"/>
                  <a:pt x="9636477" y="3253369"/>
                </a:cubicBezTo>
                <a:cubicBezTo>
                  <a:pt x="9592761" y="3144969"/>
                  <a:pt x="9611496" y="3091437"/>
                  <a:pt x="9706514" y="3010694"/>
                </a:cubicBezTo>
                <a:cubicBezTo>
                  <a:pt x="9760045" y="2965639"/>
                  <a:pt x="9817591" y="2927274"/>
                  <a:pt x="9895211" y="2888019"/>
                </a:cubicBezTo>
                <a:cubicBezTo>
                  <a:pt x="9716328" y="2867052"/>
                  <a:pt x="9903688" y="2794785"/>
                  <a:pt x="9840788" y="2750175"/>
                </a:cubicBezTo>
                <a:cubicBezTo>
                  <a:pt x="9714544" y="2731886"/>
                  <a:pt x="9611496" y="2874636"/>
                  <a:pt x="9439750" y="2834041"/>
                </a:cubicBezTo>
                <a:cubicBezTo>
                  <a:pt x="9652090" y="2710474"/>
                  <a:pt x="9886290" y="2553894"/>
                  <a:pt x="10040191" y="2389286"/>
                </a:cubicBezTo>
                <a:cubicBezTo>
                  <a:pt x="10004504" y="2351814"/>
                  <a:pt x="9969263" y="2386610"/>
                  <a:pt x="9939374" y="2373227"/>
                </a:cubicBezTo>
                <a:cubicBezTo>
                  <a:pt x="9940713" y="2364304"/>
                  <a:pt x="9938036" y="2351368"/>
                  <a:pt x="9943389" y="2347353"/>
                </a:cubicBezTo>
                <a:cubicBezTo>
                  <a:pt x="10058482" y="2257688"/>
                  <a:pt x="10059820" y="2255458"/>
                  <a:pt x="9937144" y="2189436"/>
                </a:cubicBezTo>
                <a:cubicBezTo>
                  <a:pt x="9894319" y="2166240"/>
                  <a:pt x="9897888" y="2145719"/>
                  <a:pt x="9920638" y="2116723"/>
                </a:cubicBezTo>
                <a:cubicBezTo>
                  <a:pt x="9936698" y="2096202"/>
                  <a:pt x="9956772" y="2078359"/>
                  <a:pt x="9947404" y="2033304"/>
                </a:cubicBezTo>
                <a:cubicBezTo>
                  <a:pt x="9880044" y="2090850"/>
                  <a:pt x="9554842" y="2188098"/>
                  <a:pt x="9497296" y="2182299"/>
                </a:cubicBezTo>
                <a:cubicBezTo>
                  <a:pt x="9432613" y="2175607"/>
                  <a:pt x="9211796" y="2195682"/>
                  <a:pt x="9144883" y="2211295"/>
                </a:cubicBezTo>
                <a:cubicBezTo>
                  <a:pt x="9148451" y="2208172"/>
                  <a:pt x="9152020" y="2205050"/>
                  <a:pt x="9155589" y="2201927"/>
                </a:cubicBezTo>
                <a:cubicBezTo>
                  <a:pt x="9219380" y="2140366"/>
                  <a:pt x="9284064" y="2078804"/>
                  <a:pt x="9322428" y="1998954"/>
                </a:cubicBezTo>
                <a:cubicBezTo>
                  <a:pt x="9324212" y="1995831"/>
                  <a:pt x="9325104" y="1993155"/>
                  <a:pt x="9329119" y="1994047"/>
                </a:cubicBezTo>
                <a:cubicBezTo>
                  <a:pt x="9364360" y="2003415"/>
                  <a:pt x="9359900" y="1980218"/>
                  <a:pt x="9360345" y="1961483"/>
                </a:cubicBezTo>
                <a:cubicBezTo>
                  <a:pt x="9360791" y="1942301"/>
                  <a:pt x="9366590" y="1927134"/>
                  <a:pt x="9392465" y="1928918"/>
                </a:cubicBezTo>
                <a:cubicBezTo>
                  <a:pt x="9393803" y="1928918"/>
                  <a:pt x="9395586" y="1928471"/>
                  <a:pt x="9397371" y="1928025"/>
                </a:cubicBezTo>
                <a:cubicBezTo>
                  <a:pt x="9409416" y="1924903"/>
                  <a:pt x="9447334" y="1874048"/>
                  <a:pt x="9441534" y="1864680"/>
                </a:cubicBezTo>
                <a:cubicBezTo>
                  <a:pt x="9428598" y="1844160"/>
                  <a:pt x="9441980" y="1833899"/>
                  <a:pt x="9453133" y="1821855"/>
                </a:cubicBezTo>
                <a:cubicBezTo>
                  <a:pt x="9468746" y="1805350"/>
                  <a:pt x="9484359" y="1789737"/>
                  <a:pt x="9500865" y="1774123"/>
                </a:cubicBezTo>
                <a:cubicBezTo>
                  <a:pt x="9516924" y="1758957"/>
                  <a:pt x="9533430" y="1744681"/>
                  <a:pt x="9549935" y="1729961"/>
                </a:cubicBezTo>
                <a:cubicBezTo>
                  <a:pt x="9589192" y="1715239"/>
                  <a:pt x="9628893" y="1702302"/>
                  <a:pt x="9670381" y="1692042"/>
                </a:cubicBezTo>
                <a:cubicBezTo>
                  <a:pt x="9701161" y="1684013"/>
                  <a:pt x="9735511" y="1673752"/>
                  <a:pt x="9750231" y="1622006"/>
                </a:cubicBezTo>
                <a:cubicBezTo>
                  <a:pt x="9717666" y="1627805"/>
                  <a:pt x="9685101" y="1634942"/>
                  <a:pt x="9652537" y="1642080"/>
                </a:cubicBezTo>
                <a:cubicBezTo>
                  <a:pt x="9682871" y="1616207"/>
                  <a:pt x="9712314" y="1590333"/>
                  <a:pt x="9740417" y="1563121"/>
                </a:cubicBezTo>
                <a:cubicBezTo>
                  <a:pt x="9763614" y="1540370"/>
                  <a:pt x="9782350" y="1514943"/>
                  <a:pt x="9789041" y="1483271"/>
                </a:cubicBezTo>
                <a:cubicBezTo>
                  <a:pt x="9790825" y="1475241"/>
                  <a:pt x="9792164" y="1466765"/>
                  <a:pt x="9783687" y="1460966"/>
                </a:cubicBezTo>
                <a:cubicBezTo>
                  <a:pt x="9774320" y="1454275"/>
                  <a:pt x="9767183" y="1459628"/>
                  <a:pt x="9760491" y="1464534"/>
                </a:cubicBezTo>
                <a:cubicBezTo>
                  <a:pt x="9732833" y="1484608"/>
                  <a:pt x="9704730" y="1504237"/>
                  <a:pt x="9677518" y="1524757"/>
                </a:cubicBezTo>
                <a:cubicBezTo>
                  <a:pt x="9641385" y="1551968"/>
                  <a:pt x="9605696" y="1579627"/>
                  <a:pt x="9570010" y="1606839"/>
                </a:cubicBezTo>
                <a:cubicBezTo>
                  <a:pt x="9619525" y="1551077"/>
                  <a:pt x="9674395" y="1501114"/>
                  <a:pt x="9733726" y="1455166"/>
                </a:cubicBezTo>
                <a:cubicBezTo>
                  <a:pt x="9776551" y="1421710"/>
                  <a:pt x="9819376" y="1388253"/>
                  <a:pt x="9851495" y="1345427"/>
                </a:cubicBezTo>
                <a:cubicBezTo>
                  <a:pt x="9867999" y="1324015"/>
                  <a:pt x="9875583" y="1299926"/>
                  <a:pt x="9876922" y="1273161"/>
                </a:cubicBezTo>
                <a:cubicBezTo>
                  <a:pt x="9876922" y="1266023"/>
                  <a:pt x="9876029" y="1257993"/>
                  <a:pt x="9866661" y="1254870"/>
                </a:cubicBezTo>
                <a:cubicBezTo>
                  <a:pt x="9857294" y="1252194"/>
                  <a:pt x="9851940" y="1257993"/>
                  <a:pt x="9848372" y="1264238"/>
                </a:cubicBezTo>
                <a:cubicBezTo>
                  <a:pt x="9844357" y="1271376"/>
                  <a:pt x="9839449" y="1277175"/>
                  <a:pt x="9832313" y="1281636"/>
                </a:cubicBezTo>
                <a:cubicBezTo>
                  <a:pt x="9769859" y="1322677"/>
                  <a:pt x="9715436" y="1371747"/>
                  <a:pt x="9659674" y="1419479"/>
                </a:cubicBezTo>
                <a:cubicBezTo>
                  <a:pt x="9579824" y="1487731"/>
                  <a:pt x="9501311" y="1557322"/>
                  <a:pt x="9405847" y="1608623"/>
                </a:cubicBezTo>
                <a:cubicBezTo>
                  <a:pt x="9369714" y="1627805"/>
                  <a:pt x="9332242" y="1644310"/>
                  <a:pt x="9303246" y="1646987"/>
                </a:cubicBezTo>
                <a:cubicBezTo>
                  <a:pt x="9406293" y="1566690"/>
                  <a:pt x="9503095" y="1482825"/>
                  <a:pt x="9589192" y="1389145"/>
                </a:cubicBezTo>
                <a:cubicBezTo>
                  <a:pt x="9676180" y="1294573"/>
                  <a:pt x="9751570" y="1193756"/>
                  <a:pt x="9803762" y="1078218"/>
                </a:cubicBezTo>
                <a:cubicBezTo>
                  <a:pt x="9809116" y="1066174"/>
                  <a:pt x="9812238" y="1054575"/>
                  <a:pt x="9830974" y="1055913"/>
                </a:cubicBezTo>
                <a:cubicBezTo>
                  <a:pt x="9839449" y="1056360"/>
                  <a:pt x="9842126" y="1049222"/>
                  <a:pt x="9839896" y="1042084"/>
                </a:cubicBezTo>
                <a:cubicBezTo>
                  <a:pt x="9825621" y="991230"/>
                  <a:pt x="9851940" y="958665"/>
                  <a:pt x="9893427" y="933683"/>
                </a:cubicBezTo>
                <a:cubicBezTo>
                  <a:pt x="9906364" y="925654"/>
                  <a:pt x="9907256" y="918070"/>
                  <a:pt x="9897441" y="906472"/>
                </a:cubicBezTo>
                <a:cubicBezTo>
                  <a:pt x="9884058" y="890413"/>
                  <a:pt x="9885397" y="873015"/>
                  <a:pt x="9892535" y="856509"/>
                </a:cubicBezTo>
                <a:cubicBezTo>
                  <a:pt x="9896550" y="846249"/>
                  <a:pt x="9901903" y="836436"/>
                  <a:pt x="9906364" y="826622"/>
                </a:cubicBezTo>
                <a:cubicBezTo>
                  <a:pt x="9909487" y="820375"/>
                  <a:pt x="9914839" y="813685"/>
                  <a:pt x="9906809" y="806993"/>
                </a:cubicBezTo>
                <a:cubicBezTo>
                  <a:pt x="9899226" y="801193"/>
                  <a:pt x="9891642" y="804762"/>
                  <a:pt x="9884505" y="807440"/>
                </a:cubicBezTo>
                <a:cubicBezTo>
                  <a:pt x="9850156" y="819484"/>
                  <a:pt x="9830082" y="842235"/>
                  <a:pt x="9821160" y="874800"/>
                </a:cubicBezTo>
                <a:cubicBezTo>
                  <a:pt x="9814468" y="898888"/>
                  <a:pt x="9807331" y="900227"/>
                  <a:pt x="9787256" y="881491"/>
                </a:cubicBezTo>
                <a:cubicBezTo>
                  <a:pt x="9772090" y="867216"/>
                  <a:pt x="9758707" y="868554"/>
                  <a:pt x="9746216" y="880152"/>
                </a:cubicBezTo>
                <a:cubicBezTo>
                  <a:pt x="9739525" y="885951"/>
                  <a:pt x="9735511" y="893981"/>
                  <a:pt x="9730603" y="901118"/>
                </a:cubicBezTo>
                <a:cubicBezTo>
                  <a:pt x="9706067" y="938144"/>
                  <a:pt x="9680195" y="974278"/>
                  <a:pt x="9640046" y="998813"/>
                </a:cubicBezTo>
                <a:cubicBezTo>
                  <a:pt x="9622202" y="1009966"/>
                  <a:pt x="9603020" y="1018887"/>
                  <a:pt x="9575363" y="1010412"/>
                </a:cubicBezTo>
                <a:cubicBezTo>
                  <a:pt x="9592761" y="1000151"/>
                  <a:pt x="9610158" y="998813"/>
                  <a:pt x="9626217" y="994352"/>
                </a:cubicBezTo>
                <a:cubicBezTo>
                  <a:pt x="9642276" y="989891"/>
                  <a:pt x="9650753" y="982753"/>
                  <a:pt x="9638707" y="966694"/>
                </a:cubicBezTo>
                <a:cubicBezTo>
                  <a:pt x="9632016" y="957773"/>
                  <a:pt x="9632462" y="950189"/>
                  <a:pt x="9638707" y="942606"/>
                </a:cubicBezTo>
                <a:cubicBezTo>
                  <a:pt x="9658782" y="918070"/>
                  <a:pt x="9668596" y="884167"/>
                  <a:pt x="9710975" y="881491"/>
                </a:cubicBezTo>
                <a:cubicBezTo>
                  <a:pt x="9713205" y="881491"/>
                  <a:pt x="9715436" y="879706"/>
                  <a:pt x="9717666" y="878367"/>
                </a:cubicBezTo>
                <a:cubicBezTo>
                  <a:pt x="9726142" y="873461"/>
                  <a:pt x="9735511" y="868108"/>
                  <a:pt x="9732387" y="856509"/>
                </a:cubicBezTo>
                <a:cubicBezTo>
                  <a:pt x="9728818" y="844911"/>
                  <a:pt x="9717220" y="842235"/>
                  <a:pt x="9706960" y="840896"/>
                </a:cubicBezTo>
                <a:cubicBezTo>
                  <a:pt x="9680640" y="837773"/>
                  <a:pt x="9660120" y="848926"/>
                  <a:pt x="9640492" y="861417"/>
                </a:cubicBezTo>
                <a:cubicBezTo>
                  <a:pt x="9592761" y="892197"/>
                  <a:pt x="9553504" y="931453"/>
                  <a:pt x="9512463" y="968925"/>
                </a:cubicBezTo>
                <a:cubicBezTo>
                  <a:pt x="9450902" y="1025132"/>
                  <a:pt x="9396925" y="1088923"/>
                  <a:pt x="9328673" y="1138886"/>
                </a:cubicBezTo>
                <a:cubicBezTo>
                  <a:pt x="9125701" y="1286989"/>
                  <a:pt x="8925851" y="1438662"/>
                  <a:pt x="8716634" y="1580073"/>
                </a:cubicBezTo>
                <a:cubicBezTo>
                  <a:pt x="8639459" y="1632266"/>
                  <a:pt x="8560501" y="1681782"/>
                  <a:pt x="8480649" y="1729961"/>
                </a:cubicBezTo>
                <a:cubicBezTo>
                  <a:pt x="8480204" y="1727283"/>
                  <a:pt x="8479758" y="1725499"/>
                  <a:pt x="8479312" y="1722377"/>
                </a:cubicBezTo>
                <a:cubicBezTo>
                  <a:pt x="8479312" y="1720147"/>
                  <a:pt x="8479312" y="1717469"/>
                  <a:pt x="8479312" y="1715239"/>
                </a:cubicBezTo>
                <a:cubicBezTo>
                  <a:pt x="8535965" y="1684013"/>
                  <a:pt x="8591727" y="1650555"/>
                  <a:pt x="8645704" y="1615314"/>
                </a:cubicBezTo>
                <a:cubicBezTo>
                  <a:pt x="8778194" y="1528326"/>
                  <a:pt x="8899531" y="1430631"/>
                  <a:pt x="9002133" y="1314647"/>
                </a:cubicBezTo>
                <a:cubicBezTo>
                  <a:pt x="9010609" y="1305280"/>
                  <a:pt x="9019977" y="1303048"/>
                  <a:pt x="9033805" y="1305280"/>
                </a:cubicBezTo>
                <a:cubicBezTo>
                  <a:pt x="9078415" y="1312863"/>
                  <a:pt x="9092243" y="1299481"/>
                  <a:pt x="9083322" y="1259778"/>
                </a:cubicBezTo>
                <a:cubicBezTo>
                  <a:pt x="9081092" y="1249964"/>
                  <a:pt x="9080645" y="1241934"/>
                  <a:pt x="9088228" y="1233458"/>
                </a:cubicBezTo>
                <a:cubicBezTo>
                  <a:pt x="9122132" y="1195541"/>
                  <a:pt x="9157819" y="1158961"/>
                  <a:pt x="9196629" y="1124611"/>
                </a:cubicBezTo>
                <a:cubicBezTo>
                  <a:pt x="9268451" y="1061266"/>
                  <a:pt x="9345625" y="1002828"/>
                  <a:pt x="9412538" y="935022"/>
                </a:cubicBezTo>
                <a:cubicBezTo>
                  <a:pt x="9432166" y="914501"/>
                  <a:pt x="9446888" y="891304"/>
                  <a:pt x="9455363" y="864985"/>
                </a:cubicBezTo>
                <a:cubicBezTo>
                  <a:pt x="9458040" y="856063"/>
                  <a:pt x="9459378" y="844911"/>
                  <a:pt x="9448672" y="838220"/>
                </a:cubicBezTo>
                <a:cubicBezTo>
                  <a:pt x="9438412" y="831528"/>
                  <a:pt x="9430829" y="839112"/>
                  <a:pt x="9423691" y="844465"/>
                </a:cubicBezTo>
                <a:cubicBezTo>
                  <a:pt x="9393803" y="866323"/>
                  <a:pt x="9363468" y="888628"/>
                  <a:pt x="9333580" y="910932"/>
                </a:cubicBezTo>
                <a:cubicBezTo>
                  <a:pt x="9303246" y="933238"/>
                  <a:pt x="9273357" y="956434"/>
                  <a:pt x="9241685" y="980077"/>
                </a:cubicBezTo>
                <a:cubicBezTo>
                  <a:pt x="9239455" y="969817"/>
                  <a:pt x="9246146" y="967587"/>
                  <a:pt x="9249715" y="964018"/>
                </a:cubicBezTo>
                <a:cubicBezTo>
                  <a:pt x="9300123" y="913610"/>
                  <a:pt x="9355439" y="867662"/>
                  <a:pt x="9412538" y="823499"/>
                </a:cubicBezTo>
                <a:cubicBezTo>
                  <a:pt x="9456702" y="789149"/>
                  <a:pt x="9499526" y="753015"/>
                  <a:pt x="9528522" y="706176"/>
                </a:cubicBezTo>
                <a:cubicBezTo>
                  <a:pt x="9539675" y="687886"/>
                  <a:pt x="9545474" y="668704"/>
                  <a:pt x="9542798" y="647292"/>
                </a:cubicBezTo>
                <a:cubicBezTo>
                  <a:pt x="9541905" y="640600"/>
                  <a:pt x="9541014" y="633909"/>
                  <a:pt x="9532091" y="631679"/>
                </a:cubicBezTo>
                <a:cubicBezTo>
                  <a:pt x="9524953" y="629894"/>
                  <a:pt x="9520493" y="633909"/>
                  <a:pt x="9516924" y="638370"/>
                </a:cubicBezTo>
                <a:cubicBezTo>
                  <a:pt x="9510679" y="646399"/>
                  <a:pt x="9504434" y="654429"/>
                  <a:pt x="9495512" y="660675"/>
                </a:cubicBezTo>
                <a:cubicBezTo>
                  <a:pt x="9441980" y="698146"/>
                  <a:pt x="9392019" y="739187"/>
                  <a:pt x="9343394" y="781565"/>
                </a:cubicBezTo>
                <a:cubicBezTo>
                  <a:pt x="9263543" y="850710"/>
                  <a:pt x="9184585" y="921193"/>
                  <a:pt x="9090906" y="975617"/>
                </a:cubicBezTo>
                <a:cubicBezTo>
                  <a:pt x="9055664" y="996136"/>
                  <a:pt x="9019084" y="1014427"/>
                  <a:pt x="8976705" y="1023348"/>
                </a:cubicBezTo>
                <a:cubicBezTo>
                  <a:pt x="8978044" y="1018887"/>
                  <a:pt x="8980721" y="1016211"/>
                  <a:pt x="8983397" y="1013981"/>
                </a:cubicBezTo>
                <a:cubicBezTo>
                  <a:pt x="9073061" y="941713"/>
                  <a:pt x="9159604" y="867216"/>
                  <a:pt x="9238116" y="784688"/>
                </a:cubicBezTo>
                <a:cubicBezTo>
                  <a:pt x="9334918" y="682979"/>
                  <a:pt x="9417446" y="572348"/>
                  <a:pt x="9474545" y="446103"/>
                </a:cubicBezTo>
                <a:cubicBezTo>
                  <a:pt x="9477222" y="440751"/>
                  <a:pt x="9479007" y="435843"/>
                  <a:pt x="9486143" y="435843"/>
                </a:cubicBezTo>
                <a:cubicBezTo>
                  <a:pt x="9504434" y="436289"/>
                  <a:pt x="9506218" y="427368"/>
                  <a:pt x="9503541" y="412646"/>
                </a:cubicBezTo>
                <a:cubicBezTo>
                  <a:pt x="9496404" y="376512"/>
                  <a:pt x="9508449" y="346179"/>
                  <a:pt x="9539229" y="325658"/>
                </a:cubicBezTo>
                <a:cubicBezTo>
                  <a:pt x="9561533" y="310491"/>
                  <a:pt x="9580269" y="297108"/>
                  <a:pt x="9554396" y="268558"/>
                </a:cubicBezTo>
                <a:cubicBezTo>
                  <a:pt x="9548150" y="261867"/>
                  <a:pt x="9550382" y="252053"/>
                  <a:pt x="9552612" y="243131"/>
                </a:cubicBezTo>
                <a:cubicBezTo>
                  <a:pt x="9555734" y="229748"/>
                  <a:pt x="9562872" y="219042"/>
                  <a:pt x="9570901" y="207890"/>
                </a:cubicBezTo>
                <a:cubicBezTo>
                  <a:pt x="9575363" y="201645"/>
                  <a:pt x="9580715" y="193168"/>
                  <a:pt x="9574470" y="186031"/>
                </a:cubicBezTo>
                <a:cubicBezTo>
                  <a:pt x="9570901" y="181793"/>
                  <a:pt x="9566775" y="181124"/>
                  <a:pt x="9562593" y="181849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Afbeelding 2" descr="Afbeelding met Lettertype, wit, Graphics, logo&#10;&#10;Door AI gegenereerde inhoud is mogelijk onjuist.">
            <a:extLst>
              <a:ext uri="{FF2B5EF4-FFF2-40B4-BE49-F238E27FC236}">
                <a16:creationId xmlns:a16="http://schemas.microsoft.com/office/drawing/2014/main" id="{B6DE83DC-38FC-8B9D-3B9D-DFF34CEE53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399" y="2222407"/>
            <a:ext cx="5029202" cy="2643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1384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324AF1-2536-2E56-F4C7-C524A13F7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6B298B9-AA3F-4E48-9ADE-DD1A49F40A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78A6362C-DAA2-46F0-8F9D-238EA1E6FD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998728 w 12192000"/>
              <a:gd name="connsiteY0" fmla="*/ 3612739 h 6858000"/>
              <a:gd name="connsiteX1" fmla="*/ 2014976 w 12192000"/>
              <a:gd name="connsiteY1" fmla="*/ 3645485 h 6858000"/>
              <a:gd name="connsiteX2" fmla="*/ 1987764 w 12192000"/>
              <a:gd name="connsiteY2" fmla="*/ 3715075 h 6858000"/>
              <a:gd name="connsiteX3" fmla="*/ 1970583 w 12192000"/>
              <a:gd name="connsiteY3" fmla="*/ 3648007 h 6858000"/>
              <a:gd name="connsiteX4" fmla="*/ 1968718 w 12192000"/>
              <a:gd name="connsiteY4" fmla="*/ 3632235 h 6858000"/>
              <a:gd name="connsiteX5" fmla="*/ 1979288 w 12192000"/>
              <a:gd name="connsiteY5" fmla="*/ 3624964 h 6858000"/>
              <a:gd name="connsiteX6" fmla="*/ 1998728 w 12192000"/>
              <a:gd name="connsiteY6" fmla="*/ 3612739 h 6858000"/>
              <a:gd name="connsiteX7" fmla="*/ 1955875 w 12192000"/>
              <a:gd name="connsiteY7" fmla="*/ 3516632 h 6858000"/>
              <a:gd name="connsiteX8" fmla="*/ 1956461 w 12192000"/>
              <a:gd name="connsiteY8" fmla="*/ 3521046 h 6858000"/>
              <a:gd name="connsiteX9" fmla="*/ 1965292 w 12192000"/>
              <a:gd name="connsiteY9" fmla="*/ 3603273 h 6858000"/>
              <a:gd name="connsiteX10" fmla="*/ 1968718 w 12192000"/>
              <a:gd name="connsiteY10" fmla="*/ 3632235 h 6858000"/>
              <a:gd name="connsiteX11" fmla="*/ 1963908 w 12192000"/>
              <a:gd name="connsiteY11" fmla="*/ 3635544 h 6858000"/>
              <a:gd name="connsiteX12" fmla="*/ 1955653 w 12192000"/>
              <a:gd name="connsiteY12" fmla="*/ 3635212 h 6858000"/>
              <a:gd name="connsiteX13" fmla="*/ 1954172 w 12192000"/>
              <a:gd name="connsiteY13" fmla="*/ 3607075 h 6858000"/>
              <a:gd name="connsiteX14" fmla="*/ 1951958 w 12192000"/>
              <a:gd name="connsiteY14" fmla="*/ 3553088 h 6858000"/>
              <a:gd name="connsiteX15" fmla="*/ 1951483 w 12192000"/>
              <a:gd name="connsiteY15" fmla="*/ 3534997 h 6858000"/>
              <a:gd name="connsiteX16" fmla="*/ 9184139 w 12192000"/>
              <a:gd name="connsiteY16" fmla="*/ 1751373 h 6858000"/>
              <a:gd name="connsiteX17" fmla="*/ 9188600 w 12192000"/>
              <a:gd name="connsiteY17" fmla="*/ 1756725 h 6858000"/>
              <a:gd name="connsiteX18" fmla="*/ 9161388 w 12192000"/>
              <a:gd name="connsiteY18" fmla="*/ 1779476 h 6858000"/>
              <a:gd name="connsiteX19" fmla="*/ 9129269 w 12192000"/>
              <a:gd name="connsiteY19" fmla="*/ 1788844 h 6858000"/>
              <a:gd name="connsiteX20" fmla="*/ 9184139 w 12192000"/>
              <a:gd name="connsiteY20" fmla="*/ 1751373 h 6858000"/>
              <a:gd name="connsiteX21" fmla="*/ 8855814 w 12192000"/>
              <a:gd name="connsiteY21" fmla="*/ 1125503 h 6858000"/>
              <a:gd name="connsiteX22" fmla="*/ 8531505 w 12192000"/>
              <a:gd name="connsiteY22" fmla="*/ 1356134 h 6858000"/>
              <a:gd name="connsiteX23" fmla="*/ 8526597 w 12192000"/>
              <a:gd name="connsiteY23" fmla="*/ 1350781 h 6858000"/>
              <a:gd name="connsiteX24" fmla="*/ 8855814 w 12192000"/>
              <a:gd name="connsiteY24" fmla="*/ 1125503 h 6858000"/>
              <a:gd name="connsiteX25" fmla="*/ 3255597 w 12192000"/>
              <a:gd name="connsiteY25" fmla="*/ 1016302 h 6858000"/>
              <a:gd name="connsiteX26" fmla="*/ 3252884 w 12192000"/>
              <a:gd name="connsiteY26" fmla="*/ 1018887 h 6858000"/>
              <a:gd name="connsiteX27" fmla="*/ 3250417 w 12192000"/>
              <a:gd name="connsiteY27" fmla="*/ 1017988 h 6858000"/>
              <a:gd name="connsiteX28" fmla="*/ 9562593 w 12192000"/>
              <a:gd name="connsiteY28" fmla="*/ 181849 h 6858000"/>
              <a:gd name="connsiteX29" fmla="*/ 9550382 w 12192000"/>
              <a:gd name="connsiteY29" fmla="*/ 186031 h 6858000"/>
              <a:gd name="connsiteX30" fmla="*/ 9486143 w 12192000"/>
              <a:gd name="connsiteY30" fmla="*/ 255175 h 6858000"/>
              <a:gd name="connsiteX31" fmla="*/ 9454471 w 12192000"/>
              <a:gd name="connsiteY31" fmla="*/ 262313 h 6858000"/>
              <a:gd name="connsiteX32" fmla="*/ 9405847 w 12192000"/>
              <a:gd name="connsiteY32" fmla="*/ 265436 h 6858000"/>
              <a:gd name="connsiteX33" fmla="*/ 9374174 w 12192000"/>
              <a:gd name="connsiteY33" fmla="*/ 312721 h 6858000"/>
              <a:gd name="connsiteX34" fmla="*/ 9235886 w 12192000"/>
              <a:gd name="connsiteY34" fmla="*/ 393018 h 6858000"/>
              <a:gd name="connsiteX35" fmla="*/ 9293432 w 12192000"/>
              <a:gd name="connsiteY35" fmla="*/ 372945 h 6858000"/>
              <a:gd name="connsiteX36" fmla="*/ 9306368 w 12192000"/>
              <a:gd name="connsiteY36" fmla="*/ 349747 h 6858000"/>
              <a:gd name="connsiteX37" fmla="*/ 9308153 w 12192000"/>
              <a:gd name="connsiteY37" fmla="*/ 316736 h 6858000"/>
              <a:gd name="connsiteX38" fmla="*/ 9376406 w 12192000"/>
              <a:gd name="connsiteY38" fmla="*/ 260083 h 6858000"/>
              <a:gd name="connsiteX39" fmla="*/ 9391126 w 12192000"/>
              <a:gd name="connsiteY39" fmla="*/ 251160 h 6858000"/>
              <a:gd name="connsiteX40" fmla="*/ 9399602 w 12192000"/>
              <a:gd name="connsiteY40" fmla="*/ 233317 h 6858000"/>
              <a:gd name="connsiteX41" fmla="*/ 9381312 w 12192000"/>
              <a:gd name="connsiteY41" fmla="*/ 220380 h 6858000"/>
              <a:gd name="connsiteX42" fmla="*/ 9358115 w 12192000"/>
              <a:gd name="connsiteY42" fmla="*/ 219934 h 6858000"/>
              <a:gd name="connsiteX43" fmla="*/ 9277818 w 12192000"/>
              <a:gd name="connsiteY43" fmla="*/ 261867 h 6858000"/>
              <a:gd name="connsiteX44" fmla="*/ 9050311 w 12192000"/>
              <a:gd name="connsiteY44" fmla="*/ 470639 h 6858000"/>
              <a:gd name="connsiteX45" fmla="*/ 8804067 w 12192000"/>
              <a:gd name="connsiteY45" fmla="*/ 657552 h 6858000"/>
              <a:gd name="connsiteX46" fmla="*/ 8216563 w 12192000"/>
              <a:gd name="connsiteY46" fmla="*/ 1067511 h 6858000"/>
              <a:gd name="connsiteX47" fmla="*/ 7204377 w 12192000"/>
              <a:gd name="connsiteY47" fmla="*/ 1356580 h 6858000"/>
              <a:gd name="connsiteX48" fmla="*/ 6221188 w 12192000"/>
              <a:gd name="connsiteY48" fmla="*/ 1405651 h 6858000"/>
              <a:gd name="connsiteX49" fmla="*/ 6081116 w 12192000"/>
              <a:gd name="connsiteY49" fmla="*/ 1413234 h 6858000"/>
              <a:gd name="connsiteX50" fmla="*/ 3680242 w 12192000"/>
              <a:gd name="connsiteY50" fmla="*/ 1085356 h 6858000"/>
              <a:gd name="connsiteX51" fmla="*/ 3335857 w 12192000"/>
              <a:gd name="connsiteY51" fmla="*/ 981416 h 6858000"/>
              <a:gd name="connsiteX52" fmla="*/ 3277977 w 12192000"/>
              <a:gd name="connsiteY52" fmla="*/ 1009017 h 6858000"/>
              <a:gd name="connsiteX53" fmla="*/ 3255597 w 12192000"/>
              <a:gd name="connsiteY53" fmla="*/ 1016302 h 6858000"/>
              <a:gd name="connsiteX54" fmla="*/ 3260022 w 12192000"/>
              <a:gd name="connsiteY54" fmla="*/ 1012084 h 6858000"/>
              <a:gd name="connsiteX55" fmla="*/ 3260468 w 12192000"/>
              <a:gd name="connsiteY55" fmla="*/ 1000598 h 6858000"/>
              <a:gd name="connsiteX56" fmla="*/ 3226565 w 12192000"/>
              <a:gd name="connsiteY56" fmla="*/ 956880 h 6858000"/>
              <a:gd name="connsiteX57" fmla="*/ 3162773 w 12192000"/>
              <a:gd name="connsiteY57" fmla="*/ 937252 h 6858000"/>
              <a:gd name="connsiteX58" fmla="*/ 3131101 w 12192000"/>
              <a:gd name="connsiteY58" fmla="*/ 953757 h 6858000"/>
              <a:gd name="connsiteX59" fmla="*/ 3089615 w 12192000"/>
              <a:gd name="connsiteY59" fmla="*/ 972493 h 6858000"/>
              <a:gd name="connsiteX60" fmla="*/ 2893779 w 12192000"/>
              <a:gd name="connsiteY60" fmla="*/ 842681 h 6858000"/>
              <a:gd name="connsiteX61" fmla="*/ 2759952 w 12192000"/>
              <a:gd name="connsiteY61" fmla="*/ 749000 h 6858000"/>
              <a:gd name="connsiteX62" fmla="*/ 2733632 w 12192000"/>
              <a:gd name="connsiteY62" fmla="*/ 739187 h 6858000"/>
              <a:gd name="connsiteX63" fmla="*/ 2723372 w 12192000"/>
              <a:gd name="connsiteY63" fmla="*/ 765506 h 6858000"/>
              <a:gd name="connsiteX64" fmla="*/ 2748353 w 12192000"/>
              <a:gd name="connsiteY64" fmla="*/ 806101 h 6858000"/>
              <a:gd name="connsiteX65" fmla="*/ 2710882 w 12192000"/>
              <a:gd name="connsiteY65" fmla="*/ 890859 h 6858000"/>
              <a:gd name="connsiteX66" fmla="*/ 2532890 w 12192000"/>
              <a:gd name="connsiteY66" fmla="*/ 894873 h 6858000"/>
              <a:gd name="connsiteX67" fmla="*/ 2513708 w 12192000"/>
              <a:gd name="connsiteY67" fmla="*/ 921639 h 6858000"/>
              <a:gd name="connsiteX68" fmla="*/ 2511032 w 12192000"/>
              <a:gd name="connsiteY68" fmla="*/ 1038515 h 6858000"/>
              <a:gd name="connsiteX69" fmla="*/ 2503448 w 12192000"/>
              <a:gd name="connsiteY69" fmla="*/ 1067511 h 6858000"/>
              <a:gd name="connsiteX70" fmla="*/ 2485157 w 12192000"/>
              <a:gd name="connsiteY70" fmla="*/ 1194648 h 6858000"/>
              <a:gd name="connsiteX71" fmla="*/ 2394602 w 12192000"/>
              <a:gd name="connsiteY71" fmla="*/ 1391375 h 6858000"/>
              <a:gd name="connsiteX72" fmla="*/ 2298245 w 12192000"/>
              <a:gd name="connsiteY72" fmla="*/ 1511374 h 6858000"/>
              <a:gd name="connsiteX73" fmla="*/ 2286201 w 12192000"/>
              <a:gd name="connsiteY73" fmla="*/ 1543493 h 6858000"/>
              <a:gd name="connsiteX74" fmla="*/ 2264789 w 12192000"/>
              <a:gd name="connsiteY74" fmla="*/ 1668400 h 6858000"/>
              <a:gd name="connsiteX75" fmla="*/ 2274156 w 12192000"/>
              <a:gd name="connsiteY75" fmla="*/ 1693827 h 6858000"/>
              <a:gd name="connsiteX76" fmla="*/ 2316535 w 12192000"/>
              <a:gd name="connsiteY76" fmla="*/ 1723714 h 6858000"/>
              <a:gd name="connsiteX77" fmla="*/ 2352223 w 12192000"/>
              <a:gd name="connsiteY77" fmla="*/ 1797320 h 6858000"/>
              <a:gd name="connsiteX78" fmla="*/ 2420922 w 12192000"/>
              <a:gd name="connsiteY78" fmla="*/ 1903044 h 6858000"/>
              <a:gd name="connsiteX79" fmla="*/ 2454378 w 12192000"/>
              <a:gd name="connsiteY79" fmla="*/ 1932933 h 6858000"/>
              <a:gd name="connsiteX80" fmla="*/ 2429397 w 12192000"/>
              <a:gd name="connsiteY80" fmla="*/ 1955683 h 6858000"/>
              <a:gd name="connsiteX81" fmla="*/ 2345531 w 12192000"/>
              <a:gd name="connsiteY81" fmla="*/ 2099325 h 6858000"/>
              <a:gd name="connsiteX82" fmla="*/ 2471776 w 12192000"/>
              <a:gd name="connsiteY82" fmla="*/ 2249659 h 6858000"/>
              <a:gd name="connsiteX83" fmla="*/ 2536904 w 12192000"/>
              <a:gd name="connsiteY83" fmla="*/ 2293822 h 6858000"/>
              <a:gd name="connsiteX84" fmla="*/ 2411552 w 12192000"/>
              <a:gd name="connsiteY84" fmla="*/ 2308990 h 6858000"/>
              <a:gd name="connsiteX85" fmla="*/ 2367836 w 12192000"/>
              <a:gd name="connsiteY85" fmla="*/ 2371888 h 6858000"/>
              <a:gd name="connsiteX86" fmla="*/ 2348654 w 12192000"/>
              <a:gd name="connsiteY86" fmla="*/ 2403561 h 6858000"/>
              <a:gd name="connsiteX87" fmla="*/ 2230439 w 12192000"/>
              <a:gd name="connsiteY87" fmla="*/ 2599842 h 6858000"/>
              <a:gd name="connsiteX88" fmla="*/ 2250067 w 12192000"/>
              <a:gd name="connsiteY88" fmla="*/ 2654712 h 6858000"/>
              <a:gd name="connsiteX89" fmla="*/ 2447240 w 12192000"/>
              <a:gd name="connsiteY89" fmla="*/ 2920137 h 6858000"/>
              <a:gd name="connsiteX90" fmla="*/ 2237577 w 12192000"/>
              <a:gd name="connsiteY90" fmla="*/ 2994189 h 6858000"/>
              <a:gd name="connsiteX91" fmla="*/ 2225086 w 12192000"/>
              <a:gd name="connsiteY91" fmla="*/ 3119541 h 6858000"/>
              <a:gd name="connsiteX92" fmla="*/ 2118023 w 12192000"/>
              <a:gd name="connsiteY92" fmla="*/ 3260060 h 6858000"/>
              <a:gd name="connsiteX93" fmla="*/ 1964679 w 12192000"/>
              <a:gd name="connsiteY93" fmla="*/ 3479817 h 6858000"/>
              <a:gd name="connsiteX94" fmla="*/ 1955875 w 12192000"/>
              <a:gd name="connsiteY94" fmla="*/ 3516632 h 6858000"/>
              <a:gd name="connsiteX95" fmla="*/ 1953287 w 12192000"/>
              <a:gd name="connsiteY95" fmla="*/ 3497155 h 6858000"/>
              <a:gd name="connsiteX96" fmla="*/ 1951185 w 12192000"/>
              <a:gd name="connsiteY96" fmla="*/ 3493814 h 6858000"/>
              <a:gd name="connsiteX97" fmla="*/ 1950905 w 12192000"/>
              <a:gd name="connsiteY97" fmla="*/ 3512985 h 6858000"/>
              <a:gd name="connsiteX98" fmla="*/ 1951483 w 12192000"/>
              <a:gd name="connsiteY98" fmla="*/ 3534997 h 6858000"/>
              <a:gd name="connsiteX99" fmla="*/ 1947593 w 12192000"/>
              <a:gd name="connsiteY99" fmla="*/ 3551262 h 6858000"/>
              <a:gd name="connsiteX100" fmla="*/ 1952901 w 12192000"/>
              <a:gd name="connsiteY100" fmla="*/ 3635101 h 6858000"/>
              <a:gd name="connsiteX101" fmla="*/ 1955653 w 12192000"/>
              <a:gd name="connsiteY101" fmla="*/ 3635212 h 6858000"/>
              <a:gd name="connsiteX102" fmla="*/ 1957374 w 12192000"/>
              <a:gd name="connsiteY102" fmla="*/ 3667901 h 6858000"/>
              <a:gd name="connsiteX103" fmla="*/ 1976612 w 12192000"/>
              <a:gd name="connsiteY103" fmla="*/ 3838643 h 6858000"/>
              <a:gd name="connsiteX104" fmla="*/ 2155495 w 12192000"/>
              <a:gd name="connsiteY104" fmla="*/ 4074180 h 6858000"/>
              <a:gd name="connsiteX105" fmla="*/ 2302706 w 12192000"/>
              <a:gd name="connsiteY105" fmla="*/ 4167860 h 6858000"/>
              <a:gd name="connsiteX106" fmla="*/ 2638168 w 12192000"/>
              <a:gd name="connsiteY106" fmla="*/ 4593433 h 6858000"/>
              <a:gd name="connsiteX107" fmla="*/ 2743893 w 12192000"/>
              <a:gd name="connsiteY107" fmla="*/ 4731276 h 6858000"/>
              <a:gd name="connsiteX108" fmla="*/ 2665826 w 12192000"/>
              <a:gd name="connsiteY108" fmla="*/ 4780346 h 6858000"/>
              <a:gd name="connsiteX109" fmla="*/ 2815268 w 12192000"/>
              <a:gd name="connsiteY109" fmla="*/ 4924880 h 6858000"/>
              <a:gd name="connsiteX110" fmla="*/ 2991474 w 12192000"/>
              <a:gd name="connsiteY110" fmla="*/ 5085474 h 6858000"/>
              <a:gd name="connsiteX111" fmla="*/ 6494644 w 12192000"/>
              <a:gd name="connsiteY111" fmla="*/ 6212306 h 6858000"/>
              <a:gd name="connsiteX112" fmla="*/ 8314257 w 12192000"/>
              <a:gd name="connsiteY112" fmla="*/ 5863906 h 6858000"/>
              <a:gd name="connsiteX113" fmla="*/ 8832618 w 12192000"/>
              <a:gd name="connsiteY113" fmla="*/ 5651566 h 6858000"/>
              <a:gd name="connsiteX114" fmla="*/ 9009270 w 12192000"/>
              <a:gd name="connsiteY114" fmla="*/ 5457516 h 6858000"/>
              <a:gd name="connsiteX115" fmla="*/ 9071277 w 12192000"/>
              <a:gd name="connsiteY115" fmla="*/ 5403093 h 6858000"/>
              <a:gd name="connsiteX116" fmla="*/ 9225625 w 12192000"/>
              <a:gd name="connsiteY116" fmla="*/ 5332164 h 6858000"/>
              <a:gd name="connsiteX117" fmla="*/ 9495066 w 12192000"/>
              <a:gd name="connsiteY117" fmla="*/ 5178707 h 6858000"/>
              <a:gd name="connsiteX118" fmla="*/ 9396033 w 12192000"/>
              <a:gd name="connsiteY118" fmla="*/ 5143912 h 6858000"/>
              <a:gd name="connsiteX119" fmla="*/ 9111425 w 12192000"/>
              <a:gd name="connsiteY119" fmla="*/ 5236700 h 6858000"/>
              <a:gd name="connsiteX120" fmla="*/ 8904438 w 12192000"/>
              <a:gd name="connsiteY120" fmla="*/ 5261234 h 6858000"/>
              <a:gd name="connsiteX121" fmla="*/ 9196183 w 12192000"/>
              <a:gd name="connsiteY121" fmla="*/ 5098857 h 6858000"/>
              <a:gd name="connsiteX122" fmla="*/ 9478560 w 12192000"/>
              <a:gd name="connsiteY122" fmla="*/ 4887855 h 6858000"/>
              <a:gd name="connsiteX123" fmla="*/ 9260867 w 12192000"/>
              <a:gd name="connsiteY123" fmla="*/ 4928449 h 6858000"/>
              <a:gd name="connsiteX124" fmla="*/ 9251499 w 12192000"/>
              <a:gd name="connsiteY124" fmla="*/ 4899899 h 6858000"/>
              <a:gd name="connsiteX125" fmla="*/ 9440197 w 12192000"/>
              <a:gd name="connsiteY125" fmla="*/ 4648749 h 6858000"/>
              <a:gd name="connsiteX126" fmla="*/ 9533430 w 12192000"/>
              <a:gd name="connsiteY126" fmla="*/ 4547485 h 6858000"/>
              <a:gd name="connsiteX127" fmla="*/ 9953203 w 12192000"/>
              <a:gd name="connsiteY127" fmla="*/ 4242804 h 6858000"/>
              <a:gd name="connsiteX128" fmla="*/ 9555288 w 12192000"/>
              <a:gd name="connsiteY128" fmla="*/ 4378862 h 6858000"/>
              <a:gd name="connsiteX129" fmla="*/ 9966586 w 12192000"/>
              <a:gd name="connsiteY129" fmla="*/ 4082655 h 6858000"/>
              <a:gd name="connsiteX130" fmla="*/ 10165990 w 12192000"/>
              <a:gd name="connsiteY130" fmla="*/ 3973363 h 6858000"/>
              <a:gd name="connsiteX131" fmla="*/ 10216399 w 12192000"/>
              <a:gd name="connsiteY131" fmla="*/ 3908679 h 6858000"/>
              <a:gd name="connsiteX132" fmla="*/ 10127626 w 12192000"/>
              <a:gd name="connsiteY132" fmla="*/ 3894850 h 6858000"/>
              <a:gd name="connsiteX133" fmla="*/ 9855955 w 12192000"/>
              <a:gd name="connsiteY133" fmla="*/ 3919832 h 6858000"/>
              <a:gd name="connsiteX134" fmla="*/ 10191863 w 12192000"/>
              <a:gd name="connsiteY134" fmla="*/ 3720428 h 6858000"/>
              <a:gd name="connsiteX135" fmla="*/ 9940267 w 12192000"/>
              <a:gd name="connsiteY135" fmla="*/ 3751209 h 6858000"/>
              <a:gd name="connsiteX136" fmla="*/ 9867999 w 12192000"/>
              <a:gd name="connsiteY136" fmla="*/ 3672696 h 6858000"/>
              <a:gd name="connsiteX137" fmla="*/ 9751124 w 12192000"/>
              <a:gd name="connsiteY137" fmla="*/ 3546005 h 6858000"/>
              <a:gd name="connsiteX138" fmla="*/ 9670381 w 12192000"/>
              <a:gd name="connsiteY138" fmla="*/ 3475523 h 6858000"/>
              <a:gd name="connsiteX139" fmla="*/ 9636477 w 12192000"/>
              <a:gd name="connsiteY139" fmla="*/ 3253369 h 6858000"/>
              <a:gd name="connsiteX140" fmla="*/ 9706514 w 12192000"/>
              <a:gd name="connsiteY140" fmla="*/ 3010694 h 6858000"/>
              <a:gd name="connsiteX141" fmla="*/ 9895211 w 12192000"/>
              <a:gd name="connsiteY141" fmla="*/ 2888019 h 6858000"/>
              <a:gd name="connsiteX142" fmla="*/ 9840788 w 12192000"/>
              <a:gd name="connsiteY142" fmla="*/ 2750175 h 6858000"/>
              <a:gd name="connsiteX143" fmla="*/ 9439750 w 12192000"/>
              <a:gd name="connsiteY143" fmla="*/ 2834041 h 6858000"/>
              <a:gd name="connsiteX144" fmla="*/ 10040191 w 12192000"/>
              <a:gd name="connsiteY144" fmla="*/ 2389286 h 6858000"/>
              <a:gd name="connsiteX145" fmla="*/ 9939374 w 12192000"/>
              <a:gd name="connsiteY145" fmla="*/ 2373227 h 6858000"/>
              <a:gd name="connsiteX146" fmla="*/ 9943389 w 12192000"/>
              <a:gd name="connsiteY146" fmla="*/ 2347353 h 6858000"/>
              <a:gd name="connsiteX147" fmla="*/ 9937144 w 12192000"/>
              <a:gd name="connsiteY147" fmla="*/ 2189436 h 6858000"/>
              <a:gd name="connsiteX148" fmla="*/ 9920638 w 12192000"/>
              <a:gd name="connsiteY148" fmla="*/ 2116723 h 6858000"/>
              <a:gd name="connsiteX149" fmla="*/ 9947404 w 12192000"/>
              <a:gd name="connsiteY149" fmla="*/ 2033304 h 6858000"/>
              <a:gd name="connsiteX150" fmla="*/ 9497296 w 12192000"/>
              <a:gd name="connsiteY150" fmla="*/ 2182299 h 6858000"/>
              <a:gd name="connsiteX151" fmla="*/ 9144883 w 12192000"/>
              <a:gd name="connsiteY151" fmla="*/ 2211295 h 6858000"/>
              <a:gd name="connsiteX152" fmla="*/ 9155589 w 12192000"/>
              <a:gd name="connsiteY152" fmla="*/ 2201927 h 6858000"/>
              <a:gd name="connsiteX153" fmla="*/ 9322428 w 12192000"/>
              <a:gd name="connsiteY153" fmla="*/ 1998954 h 6858000"/>
              <a:gd name="connsiteX154" fmla="*/ 9329119 w 12192000"/>
              <a:gd name="connsiteY154" fmla="*/ 1994047 h 6858000"/>
              <a:gd name="connsiteX155" fmla="*/ 9360345 w 12192000"/>
              <a:gd name="connsiteY155" fmla="*/ 1961483 h 6858000"/>
              <a:gd name="connsiteX156" fmla="*/ 9392465 w 12192000"/>
              <a:gd name="connsiteY156" fmla="*/ 1928918 h 6858000"/>
              <a:gd name="connsiteX157" fmla="*/ 9397371 w 12192000"/>
              <a:gd name="connsiteY157" fmla="*/ 1928025 h 6858000"/>
              <a:gd name="connsiteX158" fmla="*/ 9441534 w 12192000"/>
              <a:gd name="connsiteY158" fmla="*/ 1864680 h 6858000"/>
              <a:gd name="connsiteX159" fmla="*/ 9453133 w 12192000"/>
              <a:gd name="connsiteY159" fmla="*/ 1821855 h 6858000"/>
              <a:gd name="connsiteX160" fmla="*/ 9500865 w 12192000"/>
              <a:gd name="connsiteY160" fmla="*/ 1774123 h 6858000"/>
              <a:gd name="connsiteX161" fmla="*/ 9549935 w 12192000"/>
              <a:gd name="connsiteY161" fmla="*/ 1729961 h 6858000"/>
              <a:gd name="connsiteX162" fmla="*/ 9670381 w 12192000"/>
              <a:gd name="connsiteY162" fmla="*/ 1692042 h 6858000"/>
              <a:gd name="connsiteX163" fmla="*/ 9750231 w 12192000"/>
              <a:gd name="connsiteY163" fmla="*/ 1622006 h 6858000"/>
              <a:gd name="connsiteX164" fmla="*/ 9652537 w 12192000"/>
              <a:gd name="connsiteY164" fmla="*/ 1642080 h 6858000"/>
              <a:gd name="connsiteX165" fmla="*/ 9740417 w 12192000"/>
              <a:gd name="connsiteY165" fmla="*/ 1563121 h 6858000"/>
              <a:gd name="connsiteX166" fmla="*/ 9789041 w 12192000"/>
              <a:gd name="connsiteY166" fmla="*/ 1483271 h 6858000"/>
              <a:gd name="connsiteX167" fmla="*/ 9783687 w 12192000"/>
              <a:gd name="connsiteY167" fmla="*/ 1460966 h 6858000"/>
              <a:gd name="connsiteX168" fmla="*/ 9760491 w 12192000"/>
              <a:gd name="connsiteY168" fmla="*/ 1464534 h 6858000"/>
              <a:gd name="connsiteX169" fmla="*/ 9677518 w 12192000"/>
              <a:gd name="connsiteY169" fmla="*/ 1524757 h 6858000"/>
              <a:gd name="connsiteX170" fmla="*/ 9570010 w 12192000"/>
              <a:gd name="connsiteY170" fmla="*/ 1606839 h 6858000"/>
              <a:gd name="connsiteX171" fmla="*/ 9733726 w 12192000"/>
              <a:gd name="connsiteY171" fmla="*/ 1455166 h 6858000"/>
              <a:gd name="connsiteX172" fmla="*/ 9851495 w 12192000"/>
              <a:gd name="connsiteY172" fmla="*/ 1345427 h 6858000"/>
              <a:gd name="connsiteX173" fmla="*/ 9876922 w 12192000"/>
              <a:gd name="connsiteY173" fmla="*/ 1273161 h 6858000"/>
              <a:gd name="connsiteX174" fmla="*/ 9866661 w 12192000"/>
              <a:gd name="connsiteY174" fmla="*/ 1254870 h 6858000"/>
              <a:gd name="connsiteX175" fmla="*/ 9848372 w 12192000"/>
              <a:gd name="connsiteY175" fmla="*/ 1264238 h 6858000"/>
              <a:gd name="connsiteX176" fmla="*/ 9832313 w 12192000"/>
              <a:gd name="connsiteY176" fmla="*/ 1281636 h 6858000"/>
              <a:gd name="connsiteX177" fmla="*/ 9659674 w 12192000"/>
              <a:gd name="connsiteY177" fmla="*/ 1419479 h 6858000"/>
              <a:gd name="connsiteX178" fmla="*/ 9405847 w 12192000"/>
              <a:gd name="connsiteY178" fmla="*/ 1608623 h 6858000"/>
              <a:gd name="connsiteX179" fmla="*/ 9303246 w 12192000"/>
              <a:gd name="connsiteY179" fmla="*/ 1646987 h 6858000"/>
              <a:gd name="connsiteX180" fmla="*/ 9589192 w 12192000"/>
              <a:gd name="connsiteY180" fmla="*/ 1389145 h 6858000"/>
              <a:gd name="connsiteX181" fmla="*/ 9803762 w 12192000"/>
              <a:gd name="connsiteY181" fmla="*/ 1078218 h 6858000"/>
              <a:gd name="connsiteX182" fmla="*/ 9830974 w 12192000"/>
              <a:gd name="connsiteY182" fmla="*/ 1055913 h 6858000"/>
              <a:gd name="connsiteX183" fmla="*/ 9839896 w 12192000"/>
              <a:gd name="connsiteY183" fmla="*/ 1042084 h 6858000"/>
              <a:gd name="connsiteX184" fmla="*/ 9893427 w 12192000"/>
              <a:gd name="connsiteY184" fmla="*/ 933683 h 6858000"/>
              <a:gd name="connsiteX185" fmla="*/ 9897441 w 12192000"/>
              <a:gd name="connsiteY185" fmla="*/ 906472 h 6858000"/>
              <a:gd name="connsiteX186" fmla="*/ 9892535 w 12192000"/>
              <a:gd name="connsiteY186" fmla="*/ 856509 h 6858000"/>
              <a:gd name="connsiteX187" fmla="*/ 9906364 w 12192000"/>
              <a:gd name="connsiteY187" fmla="*/ 826622 h 6858000"/>
              <a:gd name="connsiteX188" fmla="*/ 9906809 w 12192000"/>
              <a:gd name="connsiteY188" fmla="*/ 806993 h 6858000"/>
              <a:gd name="connsiteX189" fmla="*/ 9884505 w 12192000"/>
              <a:gd name="connsiteY189" fmla="*/ 807440 h 6858000"/>
              <a:gd name="connsiteX190" fmla="*/ 9821160 w 12192000"/>
              <a:gd name="connsiteY190" fmla="*/ 874800 h 6858000"/>
              <a:gd name="connsiteX191" fmla="*/ 9787256 w 12192000"/>
              <a:gd name="connsiteY191" fmla="*/ 881491 h 6858000"/>
              <a:gd name="connsiteX192" fmla="*/ 9746216 w 12192000"/>
              <a:gd name="connsiteY192" fmla="*/ 880152 h 6858000"/>
              <a:gd name="connsiteX193" fmla="*/ 9730603 w 12192000"/>
              <a:gd name="connsiteY193" fmla="*/ 901118 h 6858000"/>
              <a:gd name="connsiteX194" fmla="*/ 9640046 w 12192000"/>
              <a:gd name="connsiteY194" fmla="*/ 998813 h 6858000"/>
              <a:gd name="connsiteX195" fmla="*/ 9575363 w 12192000"/>
              <a:gd name="connsiteY195" fmla="*/ 1010412 h 6858000"/>
              <a:gd name="connsiteX196" fmla="*/ 9626217 w 12192000"/>
              <a:gd name="connsiteY196" fmla="*/ 994352 h 6858000"/>
              <a:gd name="connsiteX197" fmla="*/ 9638707 w 12192000"/>
              <a:gd name="connsiteY197" fmla="*/ 966694 h 6858000"/>
              <a:gd name="connsiteX198" fmla="*/ 9638707 w 12192000"/>
              <a:gd name="connsiteY198" fmla="*/ 942606 h 6858000"/>
              <a:gd name="connsiteX199" fmla="*/ 9710975 w 12192000"/>
              <a:gd name="connsiteY199" fmla="*/ 881491 h 6858000"/>
              <a:gd name="connsiteX200" fmla="*/ 9717666 w 12192000"/>
              <a:gd name="connsiteY200" fmla="*/ 878367 h 6858000"/>
              <a:gd name="connsiteX201" fmla="*/ 9732387 w 12192000"/>
              <a:gd name="connsiteY201" fmla="*/ 856509 h 6858000"/>
              <a:gd name="connsiteX202" fmla="*/ 9706960 w 12192000"/>
              <a:gd name="connsiteY202" fmla="*/ 840896 h 6858000"/>
              <a:gd name="connsiteX203" fmla="*/ 9640492 w 12192000"/>
              <a:gd name="connsiteY203" fmla="*/ 861417 h 6858000"/>
              <a:gd name="connsiteX204" fmla="*/ 9512463 w 12192000"/>
              <a:gd name="connsiteY204" fmla="*/ 968925 h 6858000"/>
              <a:gd name="connsiteX205" fmla="*/ 9328673 w 12192000"/>
              <a:gd name="connsiteY205" fmla="*/ 1138886 h 6858000"/>
              <a:gd name="connsiteX206" fmla="*/ 8716634 w 12192000"/>
              <a:gd name="connsiteY206" fmla="*/ 1580073 h 6858000"/>
              <a:gd name="connsiteX207" fmla="*/ 8480649 w 12192000"/>
              <a:gd name="connsiteY207" fmla="*/ 1729961 h 6858000"/>
              <a:gd name="connsiteX208" fmla="*/ 8479312 w 12192000"/>
              <a:gd name="connsiteY208" fmla="*/ 1722377 h 6858000"/>
              <a:gd name="connsiteX209" fmla="*/ 8479312 w 12192000"/>
              <a:gd name="connsiteY209" fmla="*/ 1715239 h 6858000"/>
              <a:gd name="connsiteX210" fmla="*/ 8645704 w 12192000"/>
              <a:gd name="connsiteY210" fmla="*/ 1615314 h 6858000"/>
              <a:gd name="connsiteX211" fmla="*/ 9002133 w 12192000"/>
              <a:gd name="connsiteY211" fmla="*/ 1314647 h 6858000"/>
              <a:gd name="connsiteX212" fmla="*/ 9033805 w 12192000"/>
              <a:gd name="connsiteY212" fmla="*/ 1305280 h 6858000"/>
              <a:gd name="connsiteX213" fmla="*/ 9083322 w 12192000"/>
              <a:gd name="connsiteY213" fmla="*/ 1259778 h 6858000"/>
              <a:gd name="connsiteX214" fmla="*/ 9088228 w 12192000"/>
              <a:gd name="connsiteY214" fmla="*/ 1233458 h 6858000"/>
              <a:gd name="connsiteX215" fmla="*/ 9196629 w 12192000"/>
              <a:gd name="connsiteY215" fmla="*/ 1124611 h 6858000"/>
              <a:gd name="connsiteX216" fmla="*/ 9412538 w 12192000"/>
              <a:gd name="connsiteY216" fmla="*/ 935022 h 6858000"/>
              <a:gd name="connsiteX217" fmla="*/ 9455363 w 12192000"/>
              <a:gd name="connsiteY217" fmla="*/ 864985 h 6858000"/>
              <a:gd name="connsiteX218" fmla="*/ 9448672 w 12192000"/>
              <a:gd name="connsiteY218" fmla="*/ 838220 h 6858000"/>
              <a:gd name="connsiteX219" fmla="*/ 9423691 w 12192000"/>
              <a:gd name="connsiteY219" fmla="*/ 844465 h 6858000"/>
              <a:gd name="connsiteX220" fmla="*/ 9333580 w 12192000"/>
              <a:gd name="connsiteY220" fmla="*/ 910932 h 6858000"/>
              <a:gd name="connsiteX221" fmla="*/ 9241685 w 12192000"/>
              <a:gd name="connsiteY221" fmla="*/ 980077 h 6858000"/>
              <a:gd name="connsiteX222" fmla="*/ 9249715 w 12192000"/>
              <a:gd name="connsiteY222" fmla="*/ 964018 h 6858000"/>
              <a:gd name="connsiteX223" fmla="*/ 9412538 w 12192000"/>
              <a:gd name="connsiteY223" fmla="*/ 823499 h 6858000"/>
              <a:gd name="connsiteX224" fmla="*/ 9528522 w 12192000"/>
              <a:gd name="connsiteY224" fmla="*/ 706176 h 6858000"/>
              <a:gd name="connsiteX225" fmla="*/ 9542798 w 12192000"/>
              <a:gd name="connsiteY225" fmla="*/ 647292 h 6858000"/>
              <a:gd name="connsiteX226" fmla="*/ 9532091 w 12192000"/>
              <a:gd name="connsiteY226" fmla="*/ 631679 h 6858000"/>
              <a:gd name="connsiteX227" fmla="*/ 9516924 w 12192000"/>
              <a:gd name="connsiteY227" fmla="*/ 638370 h 6858000"/>
              <a:gd name="connsiteX228" fmla="*/ 9495512 w 12192000"/>
              <a:gd name="connsiteY228" fmla="*/ 660675 h 6858000"/>
              <a:gd name="connsiteX229" fmla="*/ 9343394 w 12192000"/>
              <a:gd name="connsiteY229" fmla="*/ 781565 h 6858000"/>
              <a:gd name="connsiteX230" fmla="*/ 9090906 w 12192000"/>
              <a:gd name="connsiteY230" fmla="*/ 975617 h 6858000"/>
              <a:gd name="connsiteX231" fmla="*/ 8976705 w 12192000"/>
              <a:gd name="connsiteY231" fmla="*/ 1023348 h 6858000"/>
              <a:gd name="connsiteX232" fmla="*/ 8983397 w 12192000"/>
              <a:gd name="connsiteY232" fmla="*/ 1013981 h 6858000"/>
              <a:gd name="connsiteX233" fmla="*/ 9238116 w 12192000"/>
              <a:gd name="connsiteY233" fmla="*/ 784688 h 6858000"/>
              <a:gd name="connsiteX234" fmla="*/ 9474545 w 12192000"/>
              <a:gd name="connsiteY234" fmla="*/ 446103 h 6858000"/>
              <a:gd name="connsiteX235" fmla="*/ 9486143 w 12192000"/>
              <a:gd name="connsiteY235" fmla="*/ 435843 h 6858000"/>
              <a:gd name="connsiteX236" fmla="*/ 9503541 w 12192000"/>
              <a:gd name="connsiteY236" fmla="*/ 412646 h 6858000"/>
              <a:gd name="connsiteX237" fmla="*/ 9539229 w 12192000"/>
              <a:gd name="connsiteY237" fmla="*/ 325658 h 6858000"/>
              <a:gd name="connsiteX238" fmla="*/ 9554396 w 12192000"/>
              <a:gd name="connsiteY238" fmla="*/ 268558 h 6858000"/>
              <a:gd name="connsiteX239" fmla="*/ 9552612 w 12192000"/>
              <a:gd name="connsiteY239" fmla="*/ 243131 h 6858000"/>
              <a:gd name="connsiteX240" fmla="*/ 9570901 w 12192000"/>
              <a:gd name="connsiteY240" fmla="*/ 207890 h 6858000"/>
              <a:gd name="connsiteX241" fmla="*/ 9574470 w 12192000"/>
              <a:gd name="connsiteY241" fmla="*/ 186031 h 6858000"/>
              <a:gd name="connsiteX242" fmla="*/ 9562593 w 12192000"/>
              <a:gd name="connsiteY242" fmla="*/ 181849 h 6858000"/>
              <a:gd name="connsiteX243" fmla="*/ 0 w 12192000"/>
              <a:gd name="connsiteY243" fmla="*/ 0 h 6858000"/>
              <a:gd name="connsiteX244" fmla="*/ 12192000 w 12192000"/>
              <a:gd name="connsiteY244" fmla="*/ 0 h 6858000"/>
              <a:gd name="connsiteX245" fmla="*/ 12192000 w 12192000"/>
              <a:gd name="connsiteY245" fmla="*/ 6858000 h 6858000"/>
              <a:gd name="connsiteX246" fmla="*/ 0 w 12192000"/>
              <a:gd name="connsiteY24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</a:cxnLst>
            <a:rect l="l" t="t" r="r" b="b"/>
            <a:pathLst>
              <a:path w="12192000" h="6858000">
                <a:moveTo>
                  <a:pt x="1998728" y="3612739"/>
                </a:moveTo>
                <a:cubicBezTo>
                  <a:pt x="2012550" y="3611108"/>
                  <a:pt x="2011630" y="3636451"/>
                  <a:pt x="2014976" y="3645485"/>
                </a:cubicBezTo>
                <a:cubicBezTo>
                  <a:pt x="2026128" y="3674035"/>
                  <a:pt x="2002932" y="3693217"/>
                  <a:pt x="1987764" y="3715075"/>
                </a:cubicBezTo>
                <a:cubicBezTo>
                  <a:pt x="1982076" y="3723105"/>
                  <a:pt x="1976075" y="3690547"/>
                  <a:pt x="1970583" y="3648007"/>
                </a:cubicBezTo>
                <a:lnTo>
                  <a:pt x="1968718" y="3632235"/>
                </a:lnTo>
                <a:lnTo>
                  <a:pt x="1979288" y="3624964"/>
                </a:lnTo>
                <a:cubicBezTo>
                  <a:pt x="1987875" y="3616823"/>
                  <a:pt x="1994121" y="3613282"/>
                  <a:pt x="1998728" y="3612739"/>
                </a:cubicBezTo>
                <a:close/>
                <a:moveTo>
                  <a:pt x="1955875" y="3516632"/>
                </a:moveTo>
                <a:lnTo>
                  <a:pt x="1956461" y="3521046"/>
                </a:lnTo>
                <a:cubicBezTo>
                  <a:pt x="1958894" y="3542312"/>
                  <a:pt x="1961919" y="3572744"/>
                  <a:pt x="1965292" y="3603273"/>
                </a:cubicBezTo>
                <a:lnTo>
                  <a:pt x="1968718" y="3632235"/>
                </a:lnTo>
                <a:lnTo>
                  <a:pt x="1963908" y="3635544"/>
                </a:lnTo>
                <a:lnTo>
                  <a:pt x="1955653" y="3635212"/>
                </a:lnTo>
                <a:lnTo>
                  <a:pt x="1954172" y="3607075"/>
                </a:lnTo>
                <a:cubicBezTo>
                  <a:pt x="1953260" y="3587548"/>
                  <a:pt x="1952512" y="3569161"/>
                  <a:pt x="1951958" y="3553088"/>
                </a:cubicBezTo>
                <a:lnTo>
                  <a:pt x="1951483" y="3534997"/>
                </a:lnTo>
                <a:close/>
                <a:moveTo>
                  <a:pt x="9184139" y="1751373"/>
                </a:moveTo>
                <a:cubicBezTo>
                  <a:pt x="9185478" y="1753157"/>
                  <a:pt x="9187262" y="1754941"/>
                  <a:pt x="9188600" y="1756725"/>
                </a:cubicBezTo>
                <a:cubicBezTo>
                  <a:pt x="9179678" y="1764756"/>
                  <a:pt x="9170310" y="1771892"/>
                  <a:pt x="9161388" y="1779476"/>
                </a:cubicBezTo>
                <a:cubicBezTo>
                  <a:pt x="9150682" y="1782599"/>
                  <a:pt x="9139530" y="1785722"/>
                  <a:pt x="9129269" y="1788844"/>
                </a:cubicBezTo>
                <a:cubicBezTo>
                  <a:pt x="9147559" y="1776354"/>
                  <a:pt x="9165848" y="1763863"/>
                  <a:pt x="9184139" y="1751373"/>
                </a:cubicBezTo>
                <a:close/>
                <a:moveTo>
                  <a:pt x="8855814" y="1125503"/>
                </a:moveTo>
                <a:cubicBezTo>
                  <a:pt x="8765703" y="1222306"/>
                  <a:pt x="8651949" y="1292789"/>
                  <a:pt x="8531505" y="1356134"/>
                </a:cubicBezTo>
                <a:cubicBezTo>
                  <a:pt x="8529720" y="1354350"/>
                  <a:pt x="8528382" y="1352565"/>
                  <a:pt x="8526597" y="1350781"/>
                </a:cubicBezTo>
                <a:cubicBezTo>
                  <a:pt x="8636336" y="1275837"/>
                  <a:pt x="8746075" y="1200447"/>
                  <a:pt x="8855814" y="1125503"/>
                </a:cubicBezTo>
                <a:close/>
                <a:moveTo>
                  <a:pt x="3255597" y="1016302"/>
                </a:moveTo>
                <a:lnTo>
                  <a:pt x="3252884" y="1018887"/>
                </a:lnTo>
                <a:cubicBezTo>
                  <a:pt x="3244631" y="1020337"/>
                  <a:pt x="3245022" y="1019835"/>
                  <a:pt x="3250417" y="1017988"/>
                </a:cubicBezTo>
                <a:close/>
                <a:moveTo>
                  <a:pt x="9562593" y="181849"/>
                </a:moveTo>
                <a:cubicBezTo>
                  <a:pt x="9558411" y="182574"/>
                  <a:pt x="9554174" y="184693"/>
                  <a:pt x="9550382" y="186031"/>
                </a:cubicBezTo>
                <a:cubicBezTo>
                  <a:pt x="9515586" y="198076"/>
                  <a:pt x="9495066" y="221718"/>
                  <a:pt x="9486143" y="255175"/>
                </a:cubicBezTo>
                <a:cubicBezTo>
                  <a:pt x="9480344" y="276589"/>
                  <a:pt x="9471869" y="277926"/>
                  <a:pt x="9454471" y="262313"/>
                </a:cubicBezTo>
                <a:cubicBezTo>
                  <a:pt x="9434843" y="244915"/>
                  <a:pt x="9419230" y="245808"/>
                  <a:pt x="9405847" y="265436"/>
                </a:cubicBezTo>
                <a:cubicBezTo>
                  <a:pt x="9395141" y="281495"/>
                  <a:pt x="9386665" y="298447"/>
                  <a:pt x="9374174" y="312721"/>
                </a:cubicBezTo>
                <a:cubicBezTo>
                  <a:pt x="9340718" y="351978"/>
                  <a:pt x="9309491" y="394357"/>
                  <a:pt x="9235886" y="393018"/>
                </a:cubicBezTo>
                <a:cubicBezTo>
                  <a:pt x="9255514" y="376960"/>
                  <a:pt x="9276035" y="377851"/>
                  <a:pt x="9293432" y="372945"/>
                </a:cubicBezTo>
                <a:cubicBezTo>
                  <a:pt x="9305922" y="369376"/>
                  <a:pt x="9318412" y="362684"/>
                  <a:pt x="9306368" y="349747"/>
                </a:cubicBezTo>
                <a:cubicBezTo>
                  <a:pt x="9292539" y="335026"/>
                  <a:pt x="9300569" y="326997"/>
                  <a:pt x="9308153" y="316736"/>
                </a:cubicBezTo>
                <a:cubicBezTo>
                  <a:pt x="9325550" y="292648"/>
                  <a:pt x="9339379" y="265436"/>
                  <a:pt x="9376406" y="260083"/>
                </a:cubicBezTo>
                <a:cubicBezTo>
                  <a:pt x="9382205" y="259191"/>
                  <a:pt x="9386665" y="254283"/>
                  <a:pt x="9391126" y="251160"/>
                </a:cubicBezTo>
                <a:cubicBezTo>
                  <a:pt x="9397371" y="246700"/>
                  <a:pt x="9402724" y="241793"/>
                  <a:pt x="9399602" y="233317"/>
                </a:cubicBezTo>
                <a:cubicBezTo>
                  <a:pt x="9396479" y="225733"/>
                  <a:pt x="9389787" y="221273"/>
                  <a:pt x="9381312" y="220380"/>
                </a:cubicBezTo>
                <a:cubicBezTo>
                  <a:pt x="9373728" y="219488"/>
                  <a:pt x="9365699" y="219042"/>
                  <a:pt x="9358115" y="219934"/>
                </a:cubicBezTo>
                <a:cubicBezTo>
                  <a:pt x="9324212" y="223057"/>
                  <a:pt x="9301015" y="243131"/>
                  <a:pt x="9277818" y="261867"/>
                </a:cubicBezTo>
                <a:cubicBezTo>
                  <a:pt x="9196629" y="326997"/>
                  <a:pt x="9125254" y="400156"/>
                  <a:pt x="9050311" y="470639"/>
                </a:cubicBezTo>
                <a:cubicBezTo>
                  <a:pt x="8975368" y="540675"/>
                  <a:pt x="8887041" y="596437"/>
                  <a:pt x="8804067" y="657552"/>
                </a:cubicBezTo>
                <a:cubicBezTo>
                  <a:pt x="8612694" y="798963"/>
                  <a:pt x="8420427" y="939928"/>
                  <a:pt x="8216563" y="1067511"/>
                </a:cubicBezTo>
                <a:cubicBezTo>
                  <a:pt x="8017159" y="1191972"/>
                  <a:pt x="7337313" y="1339182"/>
                  <a:pt x="7204377" y="1356580"/>
                </a:cubicBezTo>
                <a:cubicBezTo>
                  <a:pt x="7034416" y="1378438"/>
                  <a:pt x="6631594" y="1387360"/>
                  <a:pt x="6221188" y="1405651"/>
                </a:cubicBezTo>
                <a:cubicBezTo>
                  <a:pt x="6174795" y="1407434"/>
                  <a:pt x="6129294" y="1409666"/>
                  <a:pt x="6081116" y="1413234"/>
                </a:cubicBezTo>
                <a:cubicBezTo>
                  <a:pt x="4716070" y="1513158"/>
                  <a:pt x="3730203" y="1110783"/>
                  <a:pt x="3680242" y="1085356"/>
                </a:cubicBezTo>
                <a:cubicBezTo>
                  <a:pt x="3599945" y="1044761"/>
                  <a:pt x="3336303" y="980523"/>
                  <a:pt x="3335857" y="981416"/>
                </a:cubicBezTo>
                <a:cubicBezTo>
                  <a:pt x="3330504" y="990337"/>
                  <a:pt x="3301508" y="1001155"/>
                  <a:pt x="3277977" y="1009017"/>
                </a:cubicBezTo>
                <a:lnTo>
                  <a:pt x="3255597" y="1016302"/>
                </a:lnTo>
                <a:lnTo>
                  <a:pt x="3260022" y="1012084"/>
                </a:lnTo>
                <a:cubicBezTo>
                  <a:pt x="3261026" y="1008627"/>
                  <a:pt x="3260914" y="1004390"/>
                  <a:pt x="3260468" y="1000598"/>
                </a:cubicBezTo>
                <a:cubicBezTo>
                  <a:pt x="3258237" y="980523"/>
                  <a:pt x="3248424" y="964464"/>
                  <a:pt x="3226565" y="956880"/>
                </a:cubicBezTo>
                <a:cubicBezTo>
                  <a:pt x="3205599" y="949742"/>
                  <a:pt x="3184186" y="943497"/>
                  <a:pt x="3162773" y="937252"/>
                </a:cubicBezTo>
                <a:cubicBezTo>
                  <a:pt x="3144929" y="931899"/>
                  <a:pt x="3132885" y="931899"/>
                  <a:pt x="3131101" y="953757"/>
                </a:cubicBezTo>
                <a:cubicBezTo>
                  <a:pt x="3129316" y="975617"/>
                  <a:pt x="3104781" y="985431"/>
                  <a:pt x="3089615" y="972493"/>
                </a:cubicBezTo>
                <a:cubicBezTo>
                  <a:pt x="3030284" y="921639"/>
                  <a:pt x="2960248" y="884614"/>
                  <a:pt x="2893779" y="842681"/>
                </a:cubicBezTo>
                <a:cubicBezTo>
                  <a:pt x="2847385" y="813685"/>
                  <a:pt x="2798762" y="787365"/>
                  <a:pt x="2759952" y="749000"/>
                </a:cubicBezTo>
                <a:cubicBezTo>
                  <a:pt x="2752814" y="741864"/>
                  <a:pt x="2746123" y="732050"/>
                  <a:pt x="2733632" y="739187"/>
                </a:cubicBezTo>
                <a:cubicBezTo>
                  <a:pt x="2722926" y="744986"/>
                  <a:pt x="2719803" y="753462"/>
                  <a:pt x="2723372" y="765506"/>
                </a:cubicBezTo>
                <a:cubicBezTo>
                  <a:pt x="2728279" y="780674"/>
                  <a:pt x="2737646" y="794057"/>
                  <a:pt x="2748353" y="806101"/>
                </a:cubicBezTo>
                <a:cubicBezTo>
                  <a:pt x="2798316" y="862754"/>
                  <a:pt x="2776903" y="882382"/>
                  <a:pt x="2710882" y="890859"/>
                </a:cubicBezTo>
                <a:cubicBezTo>
                  <a:pt x="2651997" y="898442"/>
                  <a:pt x="2592666" y="896212"/>
                  <a:pt x="2532890" y="894873"/>
                </a:cubicBezTo>
                <a:cubicBezTo>
                  <a:pt x="2503448" y="893981"/>
                  <a:pt x="2502109" y="897104"/>
                  <a:pt x="2513708" y="921639"/>
                </a:cubicBezTo>
                <a:cubicBezTo>
                  <a:pt x="2532444" y="962234"/>
                  <a:pt x="2535567" y="1001489"/>
                  <a:pt x="2511032" y="1038515"/>
                </a:cubicBezTo>
                <a:cubicBezTo>
                  <a:pt x="2505232" y="1046991"/>
                  <a:pt x="2501218" y="1056360"/>
                  <a:pt x="2503448" y="1067511"/>
                </a:cubicBezTo>
                <a:cubicBezTo>
                  <a:pt x="2513262" y="1113013"/>
                  <a:pt x="2499433" y="1153608"/>
                  <a:pt x="2485157" y="1194648"/>
                </a:cubicBezTo>
                <a:cubicBezTo>
                  <a:pt x="2461069" y="1263347"/>
                  <a:pt x="2429397" y="1328030"/>
                  <a:pt x="2394602" y="1391375"/>
                </a:cubicBezTo>
                <a:cubicBezTo>
                  <a:pt x="2370066" y="1435984"/>
                  <a:pt x="2355792" y="1488624"/>
                  <a:pt x="2298245" y="1511374"/>
                </a:cubicBezTo>
                <a:cubicBezTo>
                  <a:pt x="2284415" y="1516727"/>
                  <a:pt x="2280401" y="1529219"/>
                  <a:pt x="2286201" y="1543493"/>
                </a:cubicBezTo>
                <a:cubicBezTo>
                  <a:pt x="2305382" y="1590778"/>
                  <a:pt x="2293785" y="1631373"/>
                  <a:pt x="2264789" y="1668400"/>
                </a:cubicBezTo>
                <a:cubicBezTo>
                  <a:pt x="2254528" y="1681335"/>
                  <a:pt x="2258990" y="1688473"/>
                  <a:pt x="2274156" y="1693827"/>
                </a:cubicBezTo>
                <a:cubicBezTo>
                  <a:pt x="2291553" y="1699626"/>
                  <a:pt x="2305382" y="1709886"/>
                  <a:pt x="2316535" y="1723714"/>
                </a:cubicBezTo>
                <a:cubicBezTo>
                  <a:pt x="2334825" y="1746020"/>
                  <a:pt x="2344193" y="1771447"/>
                  <a:pt x="2352223" y="1797320"/>
                </a:cubicBezTo>
                <a:cubicBezTo>
                  <a:pt x="2364713" y="1837914"/>
                  <a:pt x="2378988" y="1876725"/>
                  <a:pt x="2420922" y="1903044"/>
                </a:cubicBezTo>
                <a:cubicBezTo>
                  <a:pt x="2433412" y="1911073"/>
                  <a:pt x="2443671" y="1922226"/>
                  <a:pt x="2454378" y="1932933"/>
                </a:cubicBezTo>
                <a:cubicBezTo>
                  <a:pt x="2451701" y="1944085"/>
                  <a:pt x="2444117" y="1952561"/>
                  <a:pt x="2429397" y="1955683"/>
                </a:cubicBezTo>
                <a:cubicBezTo>
                  <a:pt x="2335717" y="1975758"/>
                  <a:pt x="2342855" y="2033749"/>
                  <a:pt x="2345531" y="2099325"/>
                </a:cubicBezTo>
                <a:cubicBezTo>
                  <a:pt x="2348654" y="2180514"/>
                  <a:pt x="2403970" y="2217986"/>
                  <a:pt x="2471776" y="2249659"/>
                </a:cubicBezTo>
                <a:cubicBezTo>
                  <a:pt x="2494973" y="2260365"/>
                  <a:pt x="2527983" y="2259919"/>
                  <a:pt x="2536904" y="2293822"/>
                </a:cubicBezTo>
                <a:cubicBezTo>
                  <a:pt x="2498987" y="2325940"/>
                  <a:pt x="2452594" y="2300067"/>
                  <a:pt x="2411552" y="2308990"/>
                </a:cubicBezTo>
                <a:cubicBezTo>
                  <a:pt x="2377650" y="2316572"/>
                  <a:pt x="2321888" y="2312558"/>
                  <a:pt x="2367836" y="2371888"/>
                </a:cubicBezTo>
                <a:cubicBezTo>
                  <a:pt x="2381219" y="2389286"/>
                  <a:pt x="2365606" y="2401777"/>
                  <a:pt x="2348654" y="2403561"/>
                </a:cubicBezTo>
                <a:cubicBezTo>
                  <a:pt x="2211257" y="2416497"/>
                  <a:pt x="2274603" y="2536943"/>
                  <a:pt x="2230439" y="2599842"/>
                </a:cubicBezTo>
                <a:cubicBezTo>
                  <a:pt x="2217948" y="2616793"/>
                  <a:pt x="2230885" y="2647128"/>
                  <a:pt x="2250067" y="2654712"/>
                </a:cubicBezTo>
                <a:cubicBezTo>
                  <a:pt x="2371851" y="2703781"/>
                  <a:pt x="2388355" y="2819766"/>
                  <a:pt x="2447240" y="2920137"/>
                </a:cubicBezTo>
                <a:cubicBezTo>
                  <a:pt x="2383449" y="2959840"/>
                  <a:pt x="2306721" y="2968315"/>
                  <a:pt x="2237577" y="2994189"/>
                </a:cubicBezTo>
                <a:cubicBezTo>
                  <a:pt x="2165755" y="3020953"/>
                  <a:pt x="2165755" y="3041028"/>
                  <a:pt x="2225086" y="3119541"/>
                </a:cubicBezTo>
                <a:cubicBezTo>
                  <a:pt x="2070738" y="3136492"/>
                  <a:pt x="2070738" y="3136492"/>
                  <a:pt x="2118023" y="3260060"/>
                </a:cubicBezTo>
                <a:cubicBezTo>
                  <a:pt x="2053116" y="3265636"/>
                  <a:pt x="1994902" y="3378944"/>
                  <a:pt x="1964679" y="3479817"/>
                </a:cubicBezTo>
                <a:lnTo>
                  <a:pt x="1955875" y="3516632"/>
                </a:lnTo>
                <a:lnTo>
                  <a:pt x="1953287" y="3497155"/>
                </a:lnTo>
                <a:cubicBezTo>
                  <a:pt x="1952397" y="3492238"/>
                  <a:pt x="1951687" y="3490747"/>
                  <a:pt x="1951185" y="3493814"/>
                </a:cubicBezTo>
                <a:cubicBezTo>
                  <a:pt x="1950850" y="3495932"/>
                  <a:pt x="1950766" y="3502714"/>
                  <a:pt x="1950905" y="3512985"/>
                </a:cubicBezTo>
                <a:lnTo>
                  <a:pt x="1951483" y="3534997"/>
                </a:lnTo>
                <a:lnTo>
                  <a:pt x="1947593" y="3551262"/>
                </a:lnTo>
                <a:cubicBezTo>
                  <a:pt x="1940145" y="3594834"/>
                  <a:pt x="1941027" y="3627788"/>
                  <a:pt x="1952901" y="3635101"/>
                </a:cubicBezTo>
                <a:lnTo>
                  <a:pt x="1955653" y="3635212"/>
                </a:lnTo>
                <a:lnTo>
                  <a:pt x="1957374" y="3667901"/>
                </a:lnTo>
                <a:cubicBezTo>
                  <a:pt x="1962225" y="3750428"/>
                  <a:pt x="1969251" y="3832398"/>
                  <a:pt x="1976612" y="3838643"/>
                </a:cubicBezTo>
                <a:cubicBezTo>
                  <a:pt x="2054679" y="3905111"/>
                  <a:pt x="2007838" y="4054998"/>
                  <a:pt x="2155495" y="4074180"/>
                </a:cubicBezTo>
                <a:cubicBezTo>
                  <a:pt x="2221963" y="4083102"/>
                  <a:pt x="2254082" y="4137526"/>
                  <a:pt x="2302706" y="4167860"/>
                </a:cubicBezTo>
                <a:cubicBezTo>
                  <a:pt x="2472222" y="4272692"/>
                  <a:pt x="2585528" y="4407858"/>
                  <a:pt x="2638168" y="4593433"/>
                </a:cubicBezTo>
                <a:cubicBezTo>
                  <a:pt x="2652890" y="4644734"/>
                  <a:pt x="2708205" y="4686220"/>
                  <a:pt x="2743893" y="4731276"/>
                </a:cubicBezTo>
                <a:cubicBezTo>
                  <a:pt x="2726495" y="4764733"/>
                  <a:pt x="2632815" y="4693358"/>
                  <a:pt x="2665826" y="4780346"/>
                </a:cubicBezTo>
                <a:cubicBezTo>
                  <a:pt x="2690807" y="4845922"/>
                  <a:pt x="2755044" y="4886516"/>
                  <a:pt x="2815268" y="4924880"/>
                </a:cubicBezTo>
                <a:cubicBezTo>
                  <a:pt x="2884412" y="4968597"/>
                  <a:pt x="2960693" y="5003839"/>
                  <a:pt x="2991474" y="5085474"/>
                </a:cubicBezTo>
                <a:cubicBezTo>
                  <a:pt x="2998165" y="5102871"/>
                  <a:pt x="4460905" y="6373345"/>
                  <a:pt x="6494644" y="6212306"/>
                </a:cubicBezTo>
                <a:cubicBezTo>
                  <a:pt x="6826983" y="6185986"/>
                  <a:pt x="8139389" y="5921007"/>
                  <a:pt x="8314257" y="5863906"/>
                </a:cubicBezTo>
                <a:cubicBezTo>
                  <a:pt x="8494032" y="5805022"/>
                  <a:pt x="8647935" y="5697514"/>
                  <a:pt x="8832618" y="5651566"/>
                </a:cubicBezTo>
                <a:cubicBezTo>
                  <a:pt x="8930311" y="5627477"/>
                  <a:pt x="9024437" y="5583314"/>
                  <a:pt x="9009270" y="5457516"/>
                </a:cubicBezTo>
                <a:cubicBezTo>
                  <a:pt x="9004809" y="5421829"/>
                  <a:pt x="9030682" y="5392832"/>
                  <a:pt x="9071277" y="5403093"/>
                </a:cubicBezTo>
                <a:cubicBezTo>
                  <a:pt x="9148005" y="5422721"/>
                  <a:pt x="9182800" y="5370974"/>
                  <a:pt x="9225625" y="5332164"/>
                </a:cubicBezTo>
                <a:cubicBezTo>
                  <a:pt x="9301462" y="5263465"/>
                  <a:pt x="9374174" y="5190305"/>
                  <a:pt x="9495066" y="5178707"/>
                </a:cubicBezTo>
                <a:cubicBezTo>
                  <a:pt x="9471869" y="5124284"/>
                  <a:pt x="9432166" y="5132760"/>
                  <a:pt x="9396033" y="5143912"/>
                </a:cubicBezTo>
                <a:cubicBezTo>
                  <a:pt x="9300569" y="5173800"/>
                  <a:pt x="9206890" y="5207257"/>
                  <a:pt x="9111425" y="5236700"/>
                </a:cubicBezTo>
                <a:cubicBezTo>
                  <a:pt x="9049418" y="5255881"/>
                  <a:pt x="8987412" y="5282647"/>
                  <a:pt x="8904438" y="5261234"/>
                </a:cubicBezTo>
                <a:cubicBezTo>
                  <a:pt x="8975813" y="5151941"/>
                  <a:pt x="9097597" y="5132760"/>
                  <a:pt x="9196183" y="5098857"/>
                </a:cubicBezTo>
                <a:cubicBezTo>
                  <a:pt x="9319305" y="5056478"/>
                  <a:pt x="9392019" y="4976627"/>
                  <a:pt x="9478560" y="4887855"/>
                </a:cubicBezTo>
                <a:cubicBezTo>
                  <a:pt x="9387557" y="4866441"/>
                  <a:pt x="9331795" y="4932018"/>
                  <a:pt x="9260867" y="4928449"/>
                </a:cubicBezTo>
                <a:cubicBezTo>
                  <a:pt x="9256852" y="4916851"/>
                  <a:pt x="9250606" y="4900345"/>
                  <a:pt x="9251499" y="4899899"/>
                </a:cubicBezTo>
                <a:cubicBezTo>
                  <a:pt x="9367929" y="4851275"/>
                  <a:pt x="9421906" y="4759379"/>
                  <a:pt x="9440197" y="4648749"/>
                </a:cubicBezTo>
                <a:cubicBezTo>
                  <a:pt x="9449564" y="4591648"/>
                  <a:pt x="9491943" y="4573805"/>
                  <a:pt x="9533430" y="4547485"/>
                </a:cubicBezTo>
                <a:cubicBezTo>
                  <a:pt x="9679302" y="4454252"/>
                  <a:pt x="9833204" y="4370832"/>
                  <a:pt x="9953203" y="4242804"/>
                </a:cubicBezTo>
                <a:cubicBezTo>
                  <a:pt x="9814915" y="4259755"/>
                  <a:pt x="9703837" y="4343175"/>
                  <a:pt x="9555288" y="4378862"/>
                </a:cubicBezTo>
                <a:cubicBezTo>
                  <a:pt x="9673502" y="4238788"/>
                  <a:pt x="9826959" y="4167860"/>
                  <a:pt x="9966586" y="4082655"/>
                </a:cubicBezTo>
                <a:cubicBezTo>
                  <a:pt x="10030377" y="4043845"/>
                  <a:pt x="10089262" y="3994330"/>
                  <a:pt x="10165990" y="3973363"/>
                </a:cubicBezTo>
                <a:cubicBezTo>
                  <a:pt x="10193202" y="3965780"/>
                  <a:pt x="10238703" y="3950166"/>
                  <a:pt x="10216399" y="3908679"/>
                </a:cubicBezTo>
                <a:cubicBezTo>
                  <a:pt x="10197663" y="3874331"/>
                  <a:pt x="10161083" y="3884591"/>
                  <a:pt x="10127626" y="3894850"/>
                </a:cubicBezTo>
                <a:cubicBezTo>
                  <a:pt x="10047329" y="3919832"/>
                  <a:pt x="9964356" y="3920278"/>
                  <a:pt x="9855955" y="3919832"/>
                </a:cubicBezTo>
                <a:cubicBezTo>
                  <a:pt x="9946958" y="3806078"/>
                  <a:pt x="10113798" y="3839981"/>
                  <a:pt x="10191863" y="3720428"/>
                </a:cubicBezTo>
                <a:cubicBezTo>
                  <a:pt x="10094168" y="3699908"/>
                  <a:pt x="10019226" y="3742732"/>
                  <a:pt x="9940267" y="3751209"/>
                </a:cubicBezTo>
                <a:cubicBezTo>
                  <a:pt x="9868892" y="3758793"/>
                  <a:pt x="9851048" y="3738272"/>
                  <a:pt x="9867999" y="3672696"/>
                </a:cubicBezTo>
                <a:cubicBezTo>
                  <a:pt x="9894319" y="3570541"/>
                  <a:pt x="9855062" y="3517902"/>
                  <a:pt x="9751124" y="3546005"/>
                </a:cubicBezTo>
                <a:cubicBezTo>
                  <a:pt x="9654767" y="3572325"/>
                  <a:pt x="9644954" y="3533961"/>
                  <a:pt x="9670381" y="3475523"/>
                </a:cubicBezTo>
                <a:cubicBezTo>
                  <a:pt x="9707406" y="3390319"/>
                  <a:pt x="9665473" y="3324744"/>
                  <a:pt x="9636477" y="3253369"/>
                </a:cubicBezTo>
                <a:cubicBezTo>
                  <a:pt x="9592761" y="3144969"/>
                  <a:pt x="9611496" y="3091437"/>
                  <a:pt x="9706514" y="3010694"/>
                </a:cubicBezTo>
                <a:cubicBezTo>
                  <a:pt x="9760045" y="2965639"/>
                  <a:pt x="9817591" y="2927274"/>
                  <a:pt x="9895211" y="2888019"/>
                </a:cubicBezTo>
                <a:cubicBezTo>
                  <a:pt x="9716328" y="2867052"/>
                  <a:pt x="9903688" y="2794785"/>
                  <a:pt x="9840788" y="2750175"/>
                </a:cubicBezTo>
                <a:cubicBezTo>
                  <a:pt x="9714544" y="2731886"/>
                  <a:pt x="9611496" y="2874636"/>
                  <a:pt x="9439750" y="2834041"/>
                </a:cubicBezTo>
                <a:cubicBezTo>
                  <a:pt x="9652090" y="2710474"/>
                  <a:pt x="9886290" y="2553894"/>
                  <a:pt x="10040191" y="2389286"/>
                </a:cubicBezTo>
                <a:cubicBezTo>
                  <a:pt x="10004504" y="2351814"/>
                  <a:pt x="9969263" y="2386610"/>
                  <a:pt x="9939374" y="2373227"/>
                </a:cubicBezTo>
                <a:cubicBezTo>
                  <a:pt x="9940713" y="2364304"/>
                  <a:pt x="9938036" y="2351368"/>
                  <a:pt x="9943389" y="2347353"/>
                </a:cubicBezTo>
                <a:cubicBezTo>
                  <a:pt x="10058482" y="2257688"/>
                  <a:pt x="10059820" y="2255458"/>
                  <a:pt x="9937144" y="2189436"/>
                </a:cubicBezTo>
                <a:cubicBezTo>
                  <a:pt x="9894319" y="2166240"/>
                  <a:pt x="9897888" y="2145719"/>
                  <a:pt x="9920638" y="2116723"/>
                </a:cubicBezTo>
                <a:cubicBezTo>
                  <a:pt x="9936698" y="2096202"/>
                  <a:pt x="9956772" y="2078359"/>
                  <a:pt x="9947404" y="2033304"/>
                </a:cubicBezTo>
                <a:cubicBezTo>
                  <a:pt x="9880044" y="2090850"/>
                  <a:pt x="9554842" y="2188098"/>
                  <a:pt x="9497296" y="2182299"/>
                </a:cubicBezTo>
                <a:cubicBezTo>
                  <a:pt x="9432613" y="2175607"/>
                  <a:pt x="9211796" y="2195682"/>
                  <a:pt x="9144883" y="2211295"/>
                </a:cubicBezTo>
                <a:cubicBezTo>
                  <a:pt x="9148451" y="2208172"/>
                  <a:pt x="9152020" y="2205050"/>
                  <a:pt x="9155589" y="2201927"/>
                </a:cubicBezTo>
                <a:cubicBezTo>
                  <a:pt x="9219380" y="2140366"/>
                  <a:pt x="9284064" y="2078804"/>
                  <a:pt x="9322428" y="1998954"/>
                </a:cubicBezTo>
                <a:cubicBezTo>
                  <a:pt x="9324212" y="1995831"/>
                  <a:pt x="9325104" y="1993155"/>
                  <a:pt x="9329119" y="1994047"/>
                </a:cubicBezTo>
                <a:cubicBezTo>
                  <a:pt x="9364360" y="2003415"/>
                  <a:pt x="9359900" y="1980218"/>
                  <a:pt x="9360345" y="1961483"/>
                </a:cubicBezTo>
                <a:cubicBezTo>
                  <a:pt x="9360791" y="1942301"/>
                  <a:pt x="9366590" y="1927134"/>
                  <a:pt x="9392465" y="1928918"/>
                </a:cubicBezTo>
                <a:cubicBezTo>
                  <a:pt x="9393803" y="1928918"/>
                  <a:pt x="9395586" y="1928471"/>
                  <a:pt x="9397371" y="1928025"/>
                </a:cubicBezTo>
                <a:cubicBezTo>
                  <a:pt x="9409416" y="1924903"/>
                  <a:pt x="9447334" y="1874048"/>
                  <a:pt x="9441534" y="1864680"/>
                </a:cubicBezTo>
                <a:cubicBezTo>
                  <a:pt x="9428598" y="1844160"/>
                  <a:pt x="9441980" y="1833899"/>
                  <a:pt x="9453133" y="1821855"/>
                </a:cubicBezTo>
                <a:cubicBezTo>
                  <a:pt x="9468746" y="1805350"/>
                  <a:pt x="9484359" y="1789737"/>
                  <a:pt x="9500865" y="1774123"/>
                </a:cubicBezTo>
                <a:cubicBezTo>
                  <a:pt x="9516924" y="1758957"/>
                  <a:pt x="9533430" y="1744681"/>
                  <a:pt x="9549935" y="1729961"/>
                </a:cubicBezTo>
                <a:cubicBezTo>
                  <a:pt x="9589192" y="1715239"/>
                  <a:pt x="9628893" y="1702302"/>
                  <a:pt x="9670381" y="1692042"/>
                </a:cubicBezTo>
                <a:cubicBezTo>
                  <a:pt x="9701161" y="1684013"/>
                  <a:pt x="9735511" y="1673752"/>
                  <a:pt x="9750231" y="1622006"/>
                </a:cubicBezTo>
                <a:cubicBezTo>
                  <a:pt x="9717666" y="1627805"/>
                  <a:pt x="9685101" y="1634942"/>
                  <a:pt x="9652537" y="1642080"/>
                </a:cubicBezTo>
                <a:cubicBezTo>
                  <a:pt x="9682871" y="1616207"/>
                  <a:pt x="9712314" y="1590333"/>
                  <a:pt x="9740417" y="1563121"/>
                </a:cubicBezTo>
                <a:cubicBezTo>
                  <a:pt x="9763614" y="1540370"/>
                  <a:pt x="9782350" y="1514943"/>
                  <a:pt x="9789041" y="1483271"/>
                </a:cubicBezTo>
                <a:cubicBezTo>
                  <a:pt x="9790825" y="1475241"/>
                  <a:pt x="9792164" y="1466765"/>
                  <a:pt x="9783687" y="1460966"/>
                </a:cubicBezTo>
                <a:cubicBezTo>
                  <a:pt x="9774320" y="1454275"/>
                  <a:pt x="9767183" y="1459628"/>
                  <a:pt x="9760491" y="1464534"/>
                </a:cubicBezTo>
                <a:cubicBezTo>
                  <a:pt x="9732833" y="1484608"/>
                  <a:pt x="9704730" y="1504237"/>
                  <a:pt x="9677518" y="1524757"/>
                </a:cubicBezTo>
                <a:cubicBezTo>
                  <a:pt x="9641385" y="1551968"/>
                  <a:pt x="9605696" y="1579627"/>
                  <a:pt x="9570010" y="1606839"/>
                </a:cubicBezTo>
                <a:cubicBezTo>
                  <a:pt x="9619525" y="1551077"/>
                  <a:pt x="9674395" y="1501114"/>
                  <a:pt x="9733726" y="1455166"/>
                </a:cubicBezTo>
                <a:cubicBezTo>
                  <a:pt x="9776551" y="1421710"/>
                  <a:pt x="9819376" y="1388253"/>
                  <a:pt x="9851495" y="1345427"/>
                </a:cubicBezTo>
                <a:cubicBezTo>
                  <a:pt x="9867999" y="1324015"/>
                  <a:pt x="9875583" y="1299926"/>
                  <a:pt x="9876922" y="1273161"/>
                </a:cubicBezTo>
                <a:cubicBezTo>
                  <a:pt x="9876922" y="1266023"/>
                  <a:pt x="9876029" y="1257993"/>
                  <a:pt x="9866661" y="1254870"/>
                </a:cubicBezTo>
                <a:cubicBezTo>
                  <a:pt x="9857294" y="1252194"/>
                  <a:pt x="9851940" y="1257993"/>
                  <a:pt x="9848372" y="1264238"/>
                </a:cubicBezTo>
                <a:cubicBezTo>
                  <a:pt x="9844357" y="1271376"/>
                  <a:pt x="9839449" y="1277175"/>
                  <a:pt x="9832313" y="1281636"/>
                </a:cubicBezTo>
                <a:cubicBezTo>
                  <a:pt x="9769859" y="1322677"/>
                  <a:pt x="9715436" y="1371747"/>
                  <a:pt x="9659674" y="1419479"/>
                </a:cubicBezTo>
                <a:cubicBezTo>
                  <a:pt x="9579824" y="1487731"/>
                  <a:pt x="9501311" y="1557322"/>
                  <a:pt x="9405847" y="1608623"/>
                </a:cubicBezTo>
                <a:cubicBezTo>
                  <a:pt x="9369714" y="1627805"/>
                  <a:pt x="9332242" y="1644310"/>
                  <a:pt x="9303246" y="1646987"/>
                </a:cubicBezTo>
                <a:cubicBezTo>
                  <a:pt x="9406293" y="1566690"/>
                  <a:pt x="9503095" y="1482825"/>
                  <a:pt x="9589192" y="1389145"/>
                </a:cubicBezTo>
                <a:cubicBezTo>
                  <a:pt x="9676180" y="1294573"/>
                  <a:pt x="9751570" y="1193756"/>
                  <a:pt x="9803762" y="1078218"/>
                </a:cubicBezTo>
                <a:cubicBezTo>
                  <a:pt x="9809116" y="1066174"/>
                  <a:pt x="9812238" y="1054575"/>
                  <a:pt x="9830974" y="1055913"/>
                </a:cubicBezTo>
                <a:cubicBezTo>
                  <a:pt x="9839449" y="1056360"/>
                  <a:pt x="9842126" y="1049222"/>
                  <a:pt x="9839896" y="1042084"/>
                </a:cubicBezTo>
                <a:cubicBezTo>
                  <a:pt x="9825621" y="991230"/>
                  <a:pt x="9851940" y="958665"/>
                  <a:pt x="9893427" y="933683"/>
                </a:cubicBezTo>
                <a:cubicBezTo>
                  <a:pt x="9906364" y="925654"/>
                  <a:pt x="9907256" y="918070"/>
                  <a:pt x="9897441" y="906472"/>
                </a:cubicBezTo>
                <a:cubicBezTo>
                  <a:pt x="9884058" y="890413"/>
                  <a:pt x="9885397" y="873015"/>
                  <a:pt x="9892535" y="856509"/>
                </a:cubicBezTo>
                <a:cubicBezTo>
                  <a:pt x="9896550" y="846249"/>
                  <a:pt x="9901903" y="836436"/>
                  <a:pt x="9906364" y="826622"/>
                </a:cubicBezTo>
                <a:cubicBezTo>
                  <a:pt x="9909487" y="820375"/>
                  <a:pt x="9914839" y="813685"/>
                  <a:pt x="9906809" y="806993"/>
                </a:cubicBezTo>
                <a:cubicBezTo>
                  <a:pt x="9899226" y="801193"/>
                  <a:pt x="9891642" y="804762"/>
                  <a:pt x="9884505" y="807440"/>
                </a:cubicBezTo>
                <a:cubicBezTo>
                  <a:pt x="9850156" y="819484"/>
                  <a:pt x="9830082" y="842235"/>
                  <a:pt x="9821160" y="874800"/>
                </a:cubicBezTo>
                <a:cubicBezTo>
                  <a:pt x="9814468" y="898888"/>
                  <a:pt x="9807331" y="900227"/>
                  <a:pt x="9787256" y="881491"/>
                </a:cubicBezTo>
                <a:cubicBezTo>
                  <a:pt x="9772090" y="867216"/>
                  <a:pt x="9758707" y="868554"/>
                  <a:pt x="9746216" y="880152"/>
                </a:cubicBezTo>
                <a:cubicBezTo>
                  <a:pt x="9739525" y="885951"/>
                  <a:pt x="9735511" y="893981"/>
                  <a:pt x="9730603" y="901118"/>
                </a:cubicBezTo>
                <a:cubicBezTo>
                  <a:pt x="9706067" y="938144"/>
                  <a:pt x="9680195" y="974278"/>
                  <a:pt x="9640046" y="998813"/>
                </a:cubicBezTo>
                <a:cubicBezTo>
                  <a:pt x="9622202" y="1009966"/>
                  <a:pt x="9603020" y="1018887"/>
                  <a:pt x="9575363" y="1010412"/>
                </a:cubicBezTo>
                <a:cubicBezTo>
                  <a:pt x="9592761" y="1000151"/>
                  <a:pt x="9610158" y="998813"/>
                  <a:pt x="9626217" y="994352"/>
                </a:cubicBezTo>
                <a:cubicBezTo>
                  <a:pt x="9642276" y="989891"/>
                  <a:pt x="9650753" y="982753"/>
                  <a:pt x="9638707" y="966694"/>
                </a:cubicBezTo>
                <a:cubicBezTo>
                  <a:pt x="9632016" y="957773"/>
                  <a:pt x="9632462" y="950189"/>
                  <a:pt x="9638707" y="942606"/>
                </a:cubicBezTo>
                <a:cubicBezTo>
                  <a:pt x="9658782" y="918070"/>
                  <a:pt x="9668596" y="884167"/>
                  <a:pt x="9710975" y="881491"/>
                </a:cubicBezTo>
                <a:cubicBezTo>
                  <a:pt x="9713205" y="881491"/>
                  <a:pt x="9715436" y="879706"/>
                  <a:pt x="9717666" y="878367"/>
                </a:cubicBezTo>
                <a:cubicBezTo>
                  <a:pt x="9726142" y="873461"/>
                  <a:pt x="9735511" y="868108"/>
                  <a:pt x="9732387" y="856509"/>
                </a:cubicBezTo>
                <a:cubicBezTo>
                  <a:pt x="9728818" y="844911"/>
                  <a:pt x="9717220" y="842235"/>
                  <a:pt x="9706960" y="840896"/>
                </a:cubicBezTo>
                <a:cubicBezTo>
                  <a:pt x="9680640" y="837773"/>
                  <a:pt x="9660120" y="848926"/>
                  <a:pt x="9640492" y="861417"/>
                </a:cubicBezTo>
                <a:cubicBezTo>
                  <a:pt x="9592761" y="892197"/>
                  <a:pt x="9553504" y="931453"/>
                  <a:pt x="9512463" y="968925"/>
                </a:cubicBezTo>
                <a:cubicBezTo>
                  <a:pt x="9450902" y="1025132"/>
                  <a:pt x="9396925" y="1088923"/>
                  <a:pt x="9328673" y="1138886"/>
                </a:cubicBezTo>
                <a:cubicBezTo>
                  <a:pt x="9125701" y="1286989"/>
                  <a:pt x="8925851" y="1438662"/>
                  <a:pt x="8716634" y="1580073"/>
                </a:cubicBezTo>
                <a:cubicBezTo>
                  <a:pt x="8639459" y="1632266"/>
                  <a:pt x="8560501" y="1681782"/>
                  <a:pt x="8480649" y="1729961"/>
                </a:cubicBezTo>
                <a:cubicBezTo>
                  <a:pt x="8480204" y="1727283"/>
                  <a:pt x="8479758" y="1725499"/>
                  <a:pt x="8479312" y="1722377"/>
                </a:cubicBezTo>
                <a:cubicBezTo>
                  <a:pt x="8479312" y="1720147"/>
                  <a:pt x="8479312" y="1717469"/>
                  <a:pt x="8479312" y="1715239"/>
                </a:cubicBezTo>
                <a:cubicBezTo>
                  <a:pt x="8535965" y="1684013"/>
                  <a:pt x="8591727" y="1650555"/>
                  <a:pt x="8645704" y="1615314"/>
                </a:cubicBezTo>
                <a:cubicBezTo>
                  <a:pt x="8778194" y="1528326"/>
                  <a:pt x="8899531" y="1430631"/>
                  <a:pt x="9002133" y="1314647"/>
                </a:cubicBezTo>
                <a:cubicBezTo>
                  <a:pt x="9010609" y="1305280"/>
                  <a:pt x="9019977" y="1303048"/>
                  <a:pt x="9033805" y="1305280"/>
                </a:cubicBezTo>
                <a:cubicBezTo>
                  <a:pt x="9078415" y="1312863"/>
                  <a:pt x="9092243" y="1299481"/>
                  <a:pt x="9083322" y="1259778"/>
                </a:cubicBezTo>
                <a:cubicBezTo>
                  <a:pt x="9081092" y="1249964"/>
                  <a:pt x="9080645" y="1241934"/>
                  <a:pt x="9088228" y="1233458"/>
                </a:cubicBezTo>
                <a:cubicBezTo>
                  <a:pt x="9122132" y="1195541"/>
                  <a:pt x="9157819" y="1158961"/>
                  <a:pt x="9196629" y="1124611"/>
                </a:cubicBezTo>
                <a:cubicBezTo>
                  <a:pt x="9268451" y="1061266"/>
                  <a:pt x="9345625" y="1002828"/>
                  <a:pt x="9412538" y="935022"/>
                </a:cubicBezTo>
                <a:cubicBezTo>
                  <a:pt x="9432166" y="914501"/>
                  <a:pt x="9446888" y="891304"/>
                  <a:pt x="9455363" y="864985"/>
                </a:cubicBezTo>
                <a:cubicBezTo>
                  <a:pt x="9458040" y="856063"/>
                  <a:pt x="9459378" y="844911"/>
                  <a:pt x="9448672" y="838220"/>
                </a:cubicBezTo>
                <a:cubicBezTo>
                  <a:pt x="9438412" y="831528"/>
                  <a:pt x="9430829" y="839112"/>
                  <a:pt x="9423691" y="844465"/>
                </a:cubicBezTo>
                <a:cubicBezTo>
                  <a:pt x="9393803" y="866323"/>
                  <a:pt x="9363468" y="888628"/>
                  <a:pt x="9333580" y="910932"/>
                </a:cubicBezTo>
                <a:cubicBezTo>
                  <a:pt x="9303246" y="933238"/>
                  <a:pt x="9273357" y="956434"/>
                  <a:pt x="9241685" y="980077"/>
                </a:cubicBezTo>
                <a:cubicBezTo>
                  <a:pt x="9239455" y="969817"/>
                  <a:pt x="9246146" y="967587"/>
                  <a:pt x="9249715" y="964018"/>
                </a:cubicBezTo>
                <a:cubicBezTo>
                  <a:pt x="9300123" y="913610"/>
                  <a:pt x="9355439" y="867662"/>
                  <a:pt x="9412538" y="823499"/>
                </a:cubicBezTo>
                <a:cubicBezTo>
                  <a:pt x="9456702" y="789149"/>
                  <a:pt x="9499526" y="753015"/>
                  <a:pt x="9528522" y="706176"/>
                </a:cubicBezTo>
                <a:cubicBezTo>
                  <a:pt x="9539675" y="687886"/>
                  <a:pt x="9545474" y="668704"/>
                  <a:pt x="9542798" y="647292"/>
                </a:cubicBezTo>
                <a:cubicBezTo>
                  <a:pt x="9541905" y="640600"/>
                  <a:pt x="9541014" y="633909"/>
                  <a:pt x="9532091" y="631679"/>
                </a:cubicBezTo>
                <a:cubicBezTo>
                  <a:pt x="9524953" y="629894"/>
                  <a:pt x="9520493" y="633909"/>
                  <a:pt x="9516924" y="638370"/>
                </a:cubicBezTo>
                <a:cubicBezTo>
                  <a:pt x="9510679" y="646399"/>
                  <a:pt x="9504434" y="654429"/>
                  <a:pt x="9495512" y="660675"/>
                </a:cubicBezTo>
                <a:cubicBezTo>
                  <a:pt x="9441980" y="698146"/>
                  <a:pt x="9392019" y="739187"/>
                  <a:pt x="9343394" y="781565"/>
                </a:cubicBezTo>
                <a:cubicBezTo>
                  <a:pt x="9263543" y="850710"/>
                  <a:pt x="9184585" y="921193"/>
                  <a:pt x="9090906" y="975617"/>
                </a:cubicBezTo>
                <a:cubicBezTo>
                  <a:pt x="9055664" y="996136"/>
                  <a:pt x="9019084" y="1014427"/>
                  <a:pt x="8976705" y="1023348"/>
                </a:cubicBezTo>
                <a:cubicBezTo>
                  <a:pt x="8978044" y="1018887"/>
                  <a:pt x="8980721" y="1016211"/>
                  <a:pt x="8983397" y="1013981"/>
                </a:cubicBezTo>
                <a:cubicBezTo>
                  <a:pt x="9073061" y="941713"/>
                  <a:pt x="9159604" y="867216"/>
                  <a:pt x="9238116" y="784688"/>
                </a:cubicBezTo>
                <a:cubicBezTo>
                  <a:pt x="9334918" y="682979"/>
                  <a:pt x="9417446" y="572348"/>
                  <a:pt x="9474545" y="446103"/>
                </a:cubicBezTo>
                <a:cubicBezTo>
                  <a:pt x="9477222" y="440751"/>
                  <a:pt x="9479007" y="435843"/>
                  <a:pt x="9486143" y="435843"/>
                </a:cubicBezTo>
                <a:cubicBezTo>
                  <a:pt x="9504434" y="436289"/>
                  <a:pt x="9506218" y="427368"/>
                  <a:pt x="9503541" y="412646"/>
                </a:cubicBezTo>
                <a:cubicBezTo>
                  <a:pt x="9496404" y="376512"/>
                  <a:pt x="9508449" y="346179"/>
                  <a:pt x="9539229" y="325658"/>
                </a:cubicBezTo>
                <a:cubicBezTo>
                  <a:pt x="9561533" y="310491"/>
                  <a:pt x="9580269" y="297108"/>
                  <a:pt x="9554396" y="268558"/>
                </a:cubicBezTo>
                <a:cubicBezTo>
                  <a:pt x="9548150" y="261867"/>
                  <a:pt x="9550382" y="252053"/>
                  <a:pt x="9552612" y="243131"/>
                </a:cubicBezTo>
                <a:cubicBezTo>
                  <a:pt x="9555734" y="229748"/>
                  <a:pt x="9562872" y="219042"/>
                  <a:pt x="9570901" y="207890"/>
                </a:cubicBezTo>
                <a:cubicBezTo>
                  <a:pt x="9575363" y="201645"/>
                  <a:pt x="9580715" y="193168"/>
                  <a:pt x="9574470" y="186031"/>
                </a:cubicBezTo>
                <a:cubicBezTo>
                  <a:pt x="9570901" y="181793"/>
                  <a:pt x="9566775" y="181124"/>
                  <a:pt x="9562593" y="181849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Afbeelding 3" descr="Afbeelding met Lettertype, wit, symbool, Graphics&#10;&#10;Door AI gegenereerde inhoud is mogelijk onjuist.">
            <a:extLst>
              <a:ext uri="{FF2B5EF4-FFF2-40B4-BE49-F238E27FC236}">
                <a16:creationId xmlns:a16="http://schemas.microsoft.com/office/drawing/2014/main" id="{FF60666F-CEF3-7717-6C16-8FF9FC9CD4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399" y="2099786"/>
            <a:ext cx="5029202" cy="2888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02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3FFE89-4B91-16BE-856E-A0AADFD17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6B298B9-AA3F-4E48-9ADE-DD1A49F40A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78A6362C-DAA2-46F0-8F9D-238EA1E6FD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998728 w 12192000"/>
              <a:gd name="connsiteY0" fmla="*/ 3612739 h 6858000"/>
              <a:gd name="connsiteX1" fmla="*/ 2014976 w 12192000"/>
              <a:gd name="connsiteY1" fmla="*/ 3645485 h 6858000"/>
              <a:gd name="connsiteX2" fmla="*/ 1987764 w 12192000"/>
              <a:gd name="connsiteY2" fmla="*/ 3715075 h 6858000"/>
              <a:gd name="connsiteX3" fmla="*/ 1970583 w 12192000"/>
              <a:gd name="connsiteY3" fmla="*/ 3648007 h 6858000"/>
              <a:gd name="connsiteX4" fmla="*/ 1968718 w 12192000"/>
              <a:gd name="connsiteY4" fmla="*/ 3632235 h 6858000"/>
              <a:gd name="connsiteX5" fmla="*/ 1979288 w 12192000"/>
              <a:gd name="connsiteY5" fmla="*/ 3624964 h 6858000"/>
              <a:gd name="connsiteX6" fmla="*/ 1998728 w 12192000"/>
              <a:gd name="connsiteY6" fmla="*/ 3612739 h 6858000"/>
              <a:gd name="connsiteX7" fmla="*/ 1955875 w 12192000"/>
              <a:gd name="connsiteY7" fmla="*/ 3516632 h 6858000"/>
              <a:gd name="connsiteX8" fmla="*/ 1956461 w 12192000"/>
              <a:gd name="connsiteY8" fmla="*/ 3521046 h 6858000"/>
              <a:gd name="connsiteX9" fmla="*/ 1965292 w 12192000"/>
              <a:gd name="connsiteY9" fmla="*/ 3603273 h 6858000"/>
              <a:gd name="connsiteX10" fmla="*/ 1968718 w 12192000"/>
              <a:gd name="connsiteY10" fmla="*/ 3632235 h 6858000"/>
              <a:gd name="connsiteX11" fmla="*/ 1963908 w 12192000"/>
              <a:gd name="connsiteY11" fmla="*/ 3635544 h 6858000"/>
              <a:gd name="connsiteX12" fmla="*/ 1955653 w 12192000"/>
              <a:gd name="connsiteY12" fmla="*/ 3635212 h 6858000"/>
              <a:gd name="connsiteX13" fmla="*/ 1954172 w 12192000"/>
              <a:gd name="connsiteY13" fmla="*/ 3607075 h 6858000"/>
              <a:gd name="connsiteX14" fmla="*/ 1951958 w 12192000"/>
              <a:gd name="connsiteY14" fmla="*/ 3553088 h 6858000"/>
              <a:gd name="connsiteX15" fmla="*/ 1951483 w 12192000"/>
              <a:gd name="connsiteY15" fmla="*/ 3534997 h 6858000"/>
              <a:gd name="connsiteX16" fmla="*/ 9184139 w 12192000"/>
              <a:gd name="connsiteY16" fmla="*/ 1751373 h 6858000"/>
              <a:gd name="connsiteX17" fmla="*/ 9188600 w 12192000"/>
              <a:gd name="connsiteY17" fmla="*/ 1756725 h 6858000"/>
              <a:gd name="connsiteX18" fmla="*/ 9161388 w 12192000"/>
              <a:gd name="connsiteY18" fmla="*/ 1779476 h 6858000"/>
              <a:gd name="connsiteX19" fmla="*/ 9129269 w 12192000"/>
              <a:gd name="connsiteY19" fmla="*/ 1788844 h 6858000"/>
              <a:gd name="connsiteX20" fmla="*/ 9184139 w 12192000"/>
              <a:gd name="connsiteY20" fmla="*/ 1751373 h 6858000"/>
              <a:gd name="connsiteX21" fmla="*/ 8855814 w 12192000"/>
              <a:gd name="connsiteY21" fmla="*/ 1125503 h 6858000"/>
              <a:gd name="connsiteX22" fmla="*/ 8531505 w 12192000"/>
              <a:gd name="connsiteY22" fmla="*/ 1356134 h 6858000"/>
              <a:gd name="connsiteX23" fmla="*/ 8526597 w 12192000"/>
              <a:gd name="connsiteY23" fmla="*/ 1350781 h 6858000"/>
              <a:gd name="connsiteX24" fmla="*/ 8855814 w 12192000"/>
              <a:gd name="connsiteY24" fmla="*/ 1125503 h 6858000"/>
              <a:gd name="connsiteX25" fmla="*/ 3255597 w 12192000"/>
              <a:gd name="connsiteY25" fmla="*/ 1016302 h 6858000"/>
              <a:gd name="connsiteX26" fmla="*/ 3252884 w 12192000"/>
              <a:gd name="connsiteY26" fmla="*/ 1018887 h 6858000"/>
              <a:gd name="connsiteX27" fmla="*/ 3250417 w 12192000"/>
              <a:gd name="connsiteY27" fmla="*/ 1017988 h 6858000"/>
              <a:gd name="connsiteX28" fmla="*/ 9562593 w 12192000"/>
              <a:gd name="connsiteY28" fmla="*/ 181849 h 6858000"/>
              <a:gd name="connsiteX29" fmla="*/ 9550382 w 12192000"/>
              <a:gd name="connsiteY29" fmla="*/ 186031 h 6858000"/>
              <a:gd name="connsiteX30" fmla="*/ 9486143 w 12192000"/>
              <a:gd name="connsiteY30" fmla="*/ 255175 h 6858000"/>
              <a:gd name="connsiteX31" fmla="*/ 9454471 w 12192000"/>
              <a:gd name="connsiteY31" fmla="*/ 262313 h 6858000"/>
              <a:gd name="connsiteX32" fmla="*/ 9405847 w 12192000"/>
              <a:gd name="connsiteY32" fmla="*/ 265436 h 6858000"/>
              <a:gd name="connsiteX33" fmla="*/ 9374174 w 12192000"/>
              <a:gd name="connsiteY33" fmla="*/ 312721 h 6858000"/>
              <a:gd name="connsiteX34" fmla="*/ 9235886 w 12192000"/>
              <a:gd name="connsiteY34" fmla="*/ 393018 h 6858000"/>
              <a:gd name="connsiteX35" fmla="*/ 9293432 w 12192000"/>
              <a:gd name="connsiteY35" fmla="*/ 372945 h 6858000"/>
              <a:gd name="connsiteX36" fmla="*/ 9306368 w 12192000"/>
              <a:gd name="connsiteY36" fmla="*/ 349747 h 6858000"/>
              <a:gd name="connsiteX37" fmla="*/ 9308153 w 12192000"/>
              <a:gd name="connsiteY37" fmla="*/ 316736 h 6858000"/>
              <a:gd name="connsiteX38" fmla="*/ 9376406 w 12192000"/>
              <a:gd name="connsiteY38" fmla="*/ 260083 h 6858000"/>
              <a:gd name="connsiteX39" fmla="*/ 9391126 w 12192000"/>
              <a:gd name="connsiteY39" fmla="*/ 251160 h 6858000"/>
              <a:gd name="connsiteX40" fmla="*/ 9399602 w 12192000"/>
              <a:gd name="connsiteY40" fmla="*/ 233317 h 6858000"/>
              <a:gd name="connsiteX41" fmla="*/ 9381312 w 12192000"/>
              <a:gd name="connsiteY41" fmla="*/ 220380 h 6858000"/>
              <a:gd name="connsiteX42" fmla="*/ 9358115 w 12192000"/>
              <a:gd name="connsiteY42" fmla="*/ 219934 h 6858000"/>
              <a:gd name="connsiteX43" fmla="*/ 9277818 w 12192000"/>
              <a:gd name="connsiteY43" fmla="*/ 261867 h 6858000"/>
              <a:gd name="connsiteX44" fmla="*/ 9050311 w 12192000"/>
              <a:gd name="connsiteY44" fmla="*/ 470639 h 6858000"/>
              <a:gd name="connsiteX45" fmla="*/ 8804067 w 12192000"/>
              <a:gd name="connsiteY45" fmla="*/ 657552 h 6858000"/>
              <a:gd name="connsiteX46" fmla="*/ 8216563 w 12192000"/>
              <a:gd name="connsiteY46" fmla="*/ 1067511 h 6858000"/>
              <a:gd name="connsiteX47" fmla="*/ 7204377 w 12192000"/>
              <a:gd name="connsiteY47" fmla="*/ 1356580 h 6858000"/>
              <a:gd name="connsiteX48" fmla="*/ 6221188 w 12192000"/>
              <a:gd name="connsiteY48" fmla="*/ 1405651 h 6858000"/>
              <a:gd name="connsiteX49" fmla="*/ 6081116 w 12192000"/>
              <a:gd name="connsiteY49" fmla="*/ 1413234 h 6858000"/>
              <a:gd name="connsiteX50" fmla="*/ 3680242 w 12192000"/>
              <a:gd name="connsiteY50" fmla="*/ 1085356 h 6858000"/>
              <a:gd name="connsiteX51" fmla="*/ 3335857 w 12192000"/>
              <a:gd name="connsiteY51" fmla="*/ 981416 h 6858000"/>
              <a:gd name="connsiteX52" fmla="*/ 3277977 w 12192000"/>
              <a:gd name="connsiteY52" fmla="*/ 1009017 h 6858000"/>
              <a:gd name="connsiteX53" fmla="*/ 3255597 w 12192000"/>
              <a:gd name="connsiteY53" fmla="*/ 1016302 h 6858000"/>
              <a:gd name="connsiteX54" fmla="*/ 3260022 w 12192000"/>
              <a:gd name="connsiteY54" fmla="*/ 1012084 h 6858000"/>
              <a:gd name="connsiteX55" fmla="*/ 3260468 w 12192000"/>
              <a:gd name="connsiteY55" fmla="*/ 1000598 h 6858000"/>
              <a:gd name="connsiteX56" fmla="*/ 3226565 w 12192000"/>
              <a:gd name="connsiteY56" fmla="*/ 956880 h 6858000"/>
              <a:gd name="connsiteX57" fmla="*/ 3162773 w 12192000"/>
              <a:gd name="connsiteY57" fmla="*/ 937252 h 6858000"/>
              <a:gd name="connsiteX58" fmla="*/ 3131101 w 12192000"/>
              <a:gd name="connsiteY58" fmla="*/ 953757 h 6858000"/>
              <a:gd name="connsiteX59" fmla="*/ 3089615 w 12192000"/>
              <a:gd name="connsiteY59" fmla="*/ 972493 h 6858000"/>
              <a:gd name="connsiteX60" fmla="*/ 2893779 w 12192000"/>
              <a:gd name="connsiteY60" fmla="*/ 842681 h 6858000"/>
              <a:gd name="connsiteX61" fmla="*/ 2759952 w 12192000"/>
              <a:gd name="connsiteY61" fmla="*/ 749000 h 6858000"/>
              <a:gd name="connsiteX62" fmla="*/ 2733632 w 12192000"/>
              <a:gd name="connsiteY62" fmla="*/ 739187 h 6858000"/>
              <a:gd name="connsiteX63" fmla="*/ 2723372 w 12192000"/>
              <a:gd name="connsiteY63" fmla="*/ 765506 h 6858000"/>
              <a:gd name="connsiteX64" fmla="*/ 2748353 w 12192000"/>
              <a:gd name="connsiteY64" fmla="*/ 806101 h 6858000"/>
              <a:gd name="connsiteX65" fmla="*/ 2710882 w 12192000"/>
              <a:gd name="connsiteY65" fmla="*/ 890859 h 6858000"/>
              <a:gd name="connsiteX66" fmla="*/ 2532890 w 12192000"/>
              <a:gd name="connsiteY66" fmla="*/ 894873 h 6858000"/>
              <a:gd name="connsiteX67" fmla="*/ 2513708 w 12192000"/>
              <a:gd name="connsiteY67" fmla="*/ 921639 h 6858000"/>
              <a:gd name="connsiteX68" fmla="*/ 2511032 w 12192000"/>
              <a:gd name="connsiteY68" fmla="*/ 1038515 h 6858000"/>
              <a:gd name="connsiteX69" fmla="*/ 2503448 w 12192000"/>
              <a:gd name="connsiteY69" fmla="*/ 1067511 h 6858000"/>
              <a:gd name="connsiteX70" fmla="*/ 2485157 w 12192000"/>
              <a:gd name="connsiteY70" fmla="*/ 1194648 h 6858000"/>
              <a:gd name="connsiteX71" fmla="*/ 2394602 w 12192000"/>
              <a:gd name="connsiteY71" fmla="*/ 1391375 h 6858000"/>
              <a:gd name="connsiteX72" fmla="*/ 2298245 w 12192000"/>
              <a:gd name="connsiteY72" fmla="*/ 1511374 h 6858000"/>
              <a:gd name="connsiteX73" fmla="*/ 2286201 w 12192000"/>
              <a:gd name="connsiteY73" fmla="*/ 1543493 h 6858000"/>
              <a:gd name="connsiteX74" fmla="*/ 2264789 w 12192000"/>
              <a:gd name="connsiteY74" fmla="*/ 1668400 h 6858000"/>
              <a:gd name="connsiteX75" fmla="*/ 2274156 w 12192000"/>
              <a:gd name="connsiteY75" fmla="*/ 1693827 h 6858000"/>
              <a:gd name="connsiteX76" fmla="*/ 2316535 w 12192000"/>
              <a:gd name="connsiteY76" fmla="*/ 1723714 h 6858000"/>
              <a:gd name="connsiteX77" fmla="*/ 2352223 w 12192000"/>
              <a:gd name="connsiteY77" fmla="*/ 1797320 h 6858000"/>
              <a:gd name="connsiteX78" fmla="*/ 2420922 w 12192000"/>
              <a:gd name="connsiteY78" fmla="*/ 1903044 h 6858000"/>
              <a:gd name="connsiteX79" fmla="*/ 2454378 w 12192000"/>
              <a:gd name="connsiteY79" fmla="*/ 1932933 h 6858000"/>
              <a:gd name="connsiteX80" fmla="*/ 2429397 w 12192000"/>
              <a:gd name="connsiteY80" fmla="*/ 1955683 h 6858000"/>
              <a:gd name="connsiteX81" fmla="*/ 2345531 w 12192000"/>
              <a:gd name="connsiteY81" fmla="*/ 2099325 h 6858000"/>
              <a:gd name="connsiteX82" fmla="*/ 2471776 w 12192000"/>
              <a:gd name="connsiteY82" fmla="*/ 2249659 h 6858000"/>
              <a:gd name="connsiteX83" fmla="*/ 2536904 w 12192000"/>
              <a:gd name="connsiteY83" fmla="*/ 2293822 h 6858000"/>
              <a:gd name="connsiteX84" fmla="*/ 2411552 w 12192000"/>
              <a:gd name="connsiteY84" fmla="*/ 2308990 h 6858000"/>
              <a:gd name="connsiteX85" fmla="*/ 2367836 w 12192000"/>
              <a:gd name="connsiteY85" fmla="*/ 2371888 h 6858000"/>
              <a:gd name="connsiteX86" fmla="*/ 2348654 w 12192000"/>
              <a:gd name="connsiteY86" fmla="*/ 2403561 h 6858000"/>
              <a:gd name="connsiteX87" fmla="*/ 2230439 w 12192000"/>
              <a:gd name="connsiteY87" fmla="*/ 2599842 h 6858000"/>
              <a:gd name="connsiteX88" fmla="*/ 2250067 w 12192000"/>
              <a:gd name="connsiteY88" fmla="*/ 2654712 h 6858000"/>
              <a:gd name="connsiteX89" fmla="*/ 2447240 w 12192000"/>
              <a:gd name="connsiteY89" fmla="*/ 2920137 h 6858000"/>
              <a:gd name="connsiteX90" fmla="*/ 2237577 w 12192000"/>
              <a:gd name="connsiteY90" fmla="*/ 2994189 h 6858000"/>
              <a:gd name="connsiteX91" fmla="*/ 2225086 w 12192000"/>
              <a:gd name="connsiteY91" fmla="*/ 3119541 h 6858000"/>
              <a:gd name="connsiteX92" fmla="*/ 2118023 w 12192000"/>
              <a:gd name="connsiteY92" fmla="*/ 3260060 h 6858000"/>
              <a:gd name="connsiteX93" fmla="*/ 1964679 w 12192000"/>
              <a:gd name="connsiteY93" fmla="*/ 3479817 h 6858000"/>
              <a:gd name="connsiteX94" fmla="*/ 1955875 w 12192000"/>
              <a:gd name="connsiteY94" fmla="*/ 3516632 h 6858000"/>
              <a:gd name="connsiteX95" fmla="*/ 1953287 w 12192000"/>
              <a:gd name="connsiteY95" fmla="*/ 3497155 h 6858000"/>
              <a:gd name="connsiteX96" fmla="*/ 1951185 w 12192000"/>
              <a:gd name="connsiteY96" fmla="*/ 3493814 h 6858000"/>
              <a:gd name="connsiteX97" fmla="*/ 1950905 w 12192000"/>
              <a:gd name="connsiteY97" fmla="*/ 3512985 h 6858000"/>
              <a:gd name="connsiteX98" fmla="*/ 1951483 w 12192000"/>
              <a:gd name="connsiteY98" fmla="*/ 3534997 h 6858000"/>
              <a:gd name="connsiteX99" fmla="*/ 1947593 w 12192000"/>
              <a:gd name="connsiteY99" fmla="*/ 3551262 h 6858000"/>
              <a:gd name="connsiteX100" fmla="*/ 1952901 w 12192000"/>
              <a:gd name="connsiteY100" fmla="*/ 3635101 h 6858000"/>
              <a:gd name="connsiteX101" fmla="*/ 1955653 w 12192000"/>
              <a:gd name="connsiteY101" fmla="*/ 3635212 h 6858000"/>
              <a:gd name="connsiteX102" fmla="*/ 1957374 w 12192000"/>
              <a:gd name="connsiteY102" fmla="*/ 3667901 h 6858000"/>
              <a:gd name="connsiteX103" fmla="*/ 1976612 w 12192000"/>
              <a:gd name="connsiteY103" fmla="*/ 3838643 h 6858000"/>
              <a:gd name="connsiteX104" fmla="*/ 2155495 w 12192000"/>
              <a:gd name="connsiteY104" fmla="*/ 4074180 h 6858000"/>
              <a:gd name="connsiteX105" fmla="*/ 2302706 w 12192000"/>
              <a:gd name="connsiteY105" fmla="*/ 4167860 h 6858000"/>
              <a:gd name="connsiteX106" fmla="*/ 2638168 w 12192000"/>
              <a:gd name="connsiteY106" fmla="*/ 4593433 h 6858000"/>
              <a:gd name="connsiteX107" fmla="*/ 2743893 w 12192000"/>
              <a:gd name="connsiteY107" fmla="*/ 4731276 h 6858000"/>
              <a:gd name="connsiteX108" fmla="*/ 2665826 w 12192000"/>
              <a:gd name="connsiteY108" fmla="*/ 4780346 h 6858000"/>
              <a:gd name="connsiteX109" fmla="*/ 2815268 w 12192000"/>
              <a:gd name="connsiteY109" fmla="*/ 4924880 h 6858000"/>
              <a:gd name="connsiteX110" fmla="*/ 2991474 w 12192000"/>
              <a:gd name="connsiteY110" fmla="*/ 5085474 h 6858000"/>
              <a:gd name="connsiteX111" fmla="*/ 6494644 w 12192000"/>
              <a:gd name="connsiteY111" fmla="*/ 6212306 h 6858000"/>
              <a:gd name="connsiteX112" fmla="*/ 8314257 w 12192000"/>
              <a:gd name="connsiteY112" fmla="*/ 5863906 h 6858000"/>
              <a:gd name="connsiteX113" fmla="*/ 8832618 w 12192000"/>
              <a:gd name="connsiteY113" fmla="*/ 5651566 h 6858000"/>
              <a:gd name="connsiteX114" fmla="*/ 9009270 w 12192000"/>
              <a:gd name="connsiteY114" fmla="*/ 5457516 h 6858000"/>
              <a:gd name="connsiteX115" fmla="*/ 9071277 w 12192000"/>
              <a:gd name="connsiteY115" fmla="*/ 5403093 h 6858000"/>
              <a:gd name="connsiteX116" fmla="*/ 9225625 w 12192000"/>
              <a:gd name="connsiteY116" fmla="*/ 5332164 h 6858000"/>
              <a:gd name="connsiteX117" fmla="*/ 9495066 w 12192000"/>
              <a:gd name="connsiteY117" fmla="*/ 5178707 h 6858000"/>
              <a:gd name="connsiteX118" fmla="*/ 9396033 w 12192000"/>
              <a:gd name="connsiteY118" fmla="*/ 5143912 h 6858000"/>
              <a:gd name="connsiteX119" fmla="*/ 9111425 w 12192000"/>
              <a:gd name="connsiteY119" fmla="*/ 5236700 h 6858000"/>
              <a:gd name="connsiteX120" fmla="*/ 8904438 w 12192000"/>
              <a:gd name="connsiteY120" fmla="*/ 5261234 h 6858000"/>
              <a:gd name="connsiteX121" fmla="*/ 9196183 w 12192000"/>
              <a:gd name="connsiteY121" fmla="*/ 5098857 h 6858000"/>
              <a:gd name="connsiteX122" fmla="*/ 9478560 w 12192000"/>
              <a:gd name="connsiteY122" fmla="*/ 4887855 h 6858000"/>
              <a:gd name="connsiteX123" fmla="*/ 9260867 w 12192000"/>
              <a:gd name="connsiteY123" fmla="*/ 4928449 h 6858000"/>
              <a:gd name="connsiteX124" fmla="*/ 9251499 w 12192000"/>
              <a:gd name="connsiteY124" fmla="*/ 4899899 h 6858000"/>
              <a:gd name="connsiteX125" fmla="*/ 9440197 w 12192000"/>
              <a:gd name="connsiteY125" fmla="*/ 4648749 h 6858000"/>
              <a:gd name="connsiteX126" fmla="*/ 9533430 w 12192000"/>
              <a:gd name="connsiteY126" fmla="*/ 4547485 h 6858000"/>
              <a:gd name="connsiteX127" fmla="*/ 9953203 w 12192000"/>
              <a:gd name="connsiteY127" fmla="*/ 4242804 h 6858000"/>
              <a:gd name="connsiteX128" fmla="*/ 9555288 w 12192000"/>
              <a:gd name="connsiteY128" fmla="*/ 4378862 h 6858000"/>
              <a:gd name="connsiteX129" fmla="*/ 9966586 w 12192000"/>
              <a:gd name="connsiteY129" fmla="*/ 4082655 h 6858000"/>
              <a:gd name="connsiteX130" fmla="*/ 10165990 w 12192000"/>
              <a:gd name="connsiteY130" fmla="*/ 3973363 h 6858000"/>
              <a:gd name="connsiteX131" fmla="*/ 10216399 w 12192000"/>
              <a:gd name="connsiteY131" fmla="*/ 3908679 h 6858000"/>
              <a:gd name="connsiteX132" fmla="*/ 10127626 w 12192000"/>
              <a:gd name="connsiteY132" fmla="*/ 3894850 h 6858000"/>
              <a:gd name="connsiteX133" fmla="*/ 9855955 w 12192000"/>
              <a:gd name="connsiteY133" fmla="*/ 3919832 h 6858000"/>
              <a:gd name="connsiteX134" fmla="*/ 10191863 w 12192000"/>
              <a:gd name="connsiteY134" fmla="*/ 3720428 h 6858000"/>
              <a:gd name="connsiteX135" fmla="*/ 9940267 w 12192000"/>
              <a:gd name="connsiteY135" fmla="*/ 3751209 h 6858000"/>
              <a:gd name="connsiteX136" fmla="*/ 9867999 w 12192000"/>
              <a:gd name="connsiteY136" fmla="*/ 3672696 h 6858000"/>
              <a:gd name="connsiteX137" fmla="*/ 9751124 w 12192000"/>
              <a:gd name="connsiteY137" fmla="*/ 3546005 h 6858000"/>
              <a:gd name="connsiteX138" fmla="*/ 9670381 w 12192000"/>
              <a:gd name="connsiteY138" fmla="*/ 3475523 h 6858000"/>
              <a:gd name="connsiteX139" fmla="*/ 9636477 w 12192000"/>
              <a:gd name="connsiteY139" fmla="*/ 3253369 h 6858000"/>
              <a:gd name="connsiteX140" fmla="*/ 9706514 w 12192000"/>
              <a:gd name="connsiteY140" fmla="*/ 3010694 h 6858000"/>
              <a:gd name="connsiteX141" fmla="*/ 9895211 w 12192000"/>
              <a:gd name="connsiteY141" fmla="*/ 2888019 h 6858000"/>
              <a:gd name="connsiteX142" fmla="*/ 9840788 w 12192000"/>
              <a:gd name="connsiteY142" fmla="*/ 2750175 h 6858000"/>
              <a:gd name="connsiteX143" fmla="*/ 9439750 w 12192000"/>
              <a:gd name="connsiteY143" fmla="*/ 2834041 h 6858000"/>
              <a:gd name="connsiteX144" fmla="*/ 10040191 w 12192000"/>
              <a:gd name="connsiteY144" fmla="*/ 2389286 h 6858000"/>
              <a:gd name="connsiteX145" fmla="*/ 9939374 w 12192000"/>
              <a:gd name="connsiteY145" fmla="*/ 2373227 h 6858000"/>
              <a:gd name="connsiteX146" fmla="*/ 9943389 w 12192000"/>
              <a:gd name="connsiteY146" fmla="*/ 2347353 h 6858000"/>
              <a:gd name="connsiteX147" fmla="*/ 9937144 w 12192000"/>
              <a:gd name="connsiteY147" fmla="*/ 2189436 h 6858000"/>
              <a:gd name="connsiteX148" fmla="*/ 9920638 w 12192000"/>
              <a:gd name="connsiteY148" fmla="*/ 2116723 h 6858000"/>
              <a:gd name="connsiteX149" fmla="*/ 9947404 w 12192000"/>
              <a:gd name="connsiteY149" fmla="*/ 2033304 h 6858000"/>
              <a:gd name="connsiteX150" fmla="*/ 9497296 w 12192000"/>
              <a:gd name="connsiteY150" fmla="*/ 2182299 h 6858000"/>
              <a:gd name="connsiteX151" fmla="*/ 9144883 w 12192000"/>
              <a:gd name="connsiteY151" fmla="*/ 2211295 h 6858000"/>
              <a:gd name="connsiteX152" fmla="*/ 9155589 w 12192000"/>
              <a:gd name="connsiteY152" fmla="*/ 2201927 h 6858000"/>
              <a:gd name="connsiteX153" fmla="*/ 9322428 w 12192000"/>
              <a:gd name="connsiteY153" fmla="*/ 1998954 h 6858000"/>
              <a:gd name="connsiteX154" fmla="*/ 9329119 w 12192000"/>
              <a:gd name="connsiteY154" fmla="*/ 1994047 h 6858000"/>
              <a:gd name="connsiteX155" fmla="*/ 9360345 w 12192000"/>
              <a:gd name="connsiteY155" fmla="*/ 1961483 h 6858000"/>
              <a:gd name="connsiteX156" fmla="*/ 9392465 w 12192000"/>
              <a:gd name="connsiteY156" fmla="*/ 1928918 h 6858000"/>
              <a:gd name="connsiteX157" fmla="*/ 9397371 w 12192000"/>
              <a:gd name="connsiteY157" fmla="*/ 1928025 h 6858000"/>
              <a:gd name="connsiteX158" fmla="*/ 9441534 w 12192000"/>
              <a:gd name="connsiteY158" fmla="*/ 1864680 h 6858000"/>
              <a:gd name="connsiteX159" fmla="*/ 9453133 w 12192000"/>
              <a:gd name="connsiteY159" fmla="*/ 1821855 h 6858000"/>
              <a:gd name="connsiteX160" fmla="*/ 9500865 w 12192000"/>
              <a:gd name="connsiteY160" fmla="*/ 1774123 h 6858000"/>
              <a:gd name="connsiteX161" fmla="*/ 9549935 w 12192000"/>
              <a:gd name="connsiteY161" fmla="*/ 1729961 h 6858000"/>
              <a:gd name="connsiteX162" fmla="*/ 9670381 w 12192000"/>
              <a:gd name="connsiteY162" fmla="*/ 1692042 h 6858000"/>
              <a:gd name="connsiteX163" fmla="*/ 9750231 w 12192000"/>
              <a:gd name="connsiteY163" fmla="*/ 1622006 h 6858000"/>
              <a:gd name="connsiteX164" fmla="*/ 9652537 w 12192000"/>
              <a:gd name="connsiteY164" fmla="*/ 1642080 h 6858000"/>
              <a:gd name="connsiteX165" fmla="*/ 9740417 w 12192000"/>
              <a:gd name="connsiteY165" fmla="*/ 1563121 h 6858000"/>
              <a:gd name="connsiteX166" fmla="*/ 9789041 w 12192000"/>
              <a:gd name="connsiteY166" fmla="*/ 1483271 h 6858000"/>
              <a:gd name="connsiteX167" fmla="*/ 9783687 w 12192000"/>
              <a:gd name="connsiteY167" fmla="*/ 1460966 h 6858000"/>
              <a:gd name="connsiteX168" fmla="*/ 9760491 w 12192000"/>
              <a:gd name="connsiteY168" fmla="*/ 1464534 h 6858000"/>
              <a:gd name="connsiteX169" fmla="*/ 9677518 w 12192000"/>
              <a:gd name="connsiteY169" fmla="*/ 1524757 h 6858000"/>
              <a:gd name="connsiteX170" fmla="*/ 9570010 w 12192000"/>
              <a:gd name="connsiteY170" fmla="*/ 1606839 h 6858000"/>
              <a:gd name="connsiteX171" fmla="*/ 9733726 w 12192000"/>
              <a:gd name="connsiteY171" fmla="*/ 1455166 h 6858000"/>
              <a:gd name="connsiteX172" fmla="*/ 9851495 w 12192000"/>
              <a:gd name="connsiteY172" fmla="*/ 1345427 h 6858000"/>
              <a:gd name="connsiteX173" fmla="*/ 9876922 w 12192000"/>
              <a:gd name="connsiteY173" fmla="*/ 1273161 h 6858000"/>
              <a:gd name="connsiteX174" fmla="*/ 9866661 w 12192000"/>
              <a:gd name="connsiteY174" fmla="*/ 1254870 h 6858000"/>
              <a:gd name="connsiteX175" fmla="*/ 9848372 w 12192000"/>
              <a:gd name="connsiteY175" fmla="*/ 1264238 h 6858000"/>
              <a:gd name="connsiteX176" fmla="*/ 9832313 w 12192000"/>
              <a:gd name="connsiteY176" fmla="*/ 1281636 h 6858000"/>
              <a:gd name="connsiteX177" fmla="*/ 9659674 w 12192000"/>
              <a:gd name="connsiteY177" fmla="*/ 1419479 h 6858000"/>
              <a:gd name="connsiteX178" fmla="*/ 9405847 w 12192000"/>
              <a:gd name="connsiteY178" fmla="*/ 1608623 h 6858000"/>
              <a:gd name="connsiteX179" fmla="*/ 9303246 w 12192000"/>
              <a:gd name="connsiteY179" fmla="*/ 1646987 h 6858000"/>
              <a:gd name="connsiteX180" fmla="*/ 9589192 w 12192000"/>
              <a:gd name="connsiteY180" fmla="*/ 1389145 h 6858000"/>
              <a:gd name="connsiteX181" fmla="*/ 9803762 w 12192000"/>
              <a:gd name="connsiteY181" fmla="*/ 1078218 h 6858000"/>
              <a:gd name="connsiteX182" fmla="*/ 9830974 w 12192000"/>
              <a:gd name="connsiteY182" fmla="*/ 1055913 h 6858000"/>
              <a:gd name="connsiteX183" fmla="*/ 9839896 w 12192000"/>
              <a:gd name="connsiteY183" fmla="*/ 1042084 h 6858000"/>
              <a:gd name="connsiteX184" fmla="*/ 9893427 w 12192000"/>
              <a:gd name="connsiteY184" fmla="*/ 933683 h 6858000"/>
              <a:gd name="connsiteX185" fmla="*/ 9897441 w 12192000"/>
              <a:gd name="connsiteY185" fmla="*/ 906472 h 6858000"/>
              <a:gd name="connsiteX186" fmla="*/ 9892535 w 12192000"/>
              <a:gd name="connsiteY186" fmla="*/ 856509 h 6858000"/>
              <a:gd name="connsiteX187" fmla="*/ 9906364 w 12192000"/>
              <a:gd name="connsiteY187" fmla="*/ 826622 h 6858000"/>
              <a:gd name="connsiteX188" fmla="*/ 9906809 w 12192000"/>
              <a:gd name="connsiteY188" fmla="*/ 806993 h 6858000"/>
              <a:gd name="connsiteX189" fmla="*/ 9884505 w 12192000"/>
              <a:gd name="connsiteY189" fmla="*/ 807440 h 6858000"/>
              <a:gd name="connsiteX190" fmla="*/ 9821160 w 12192000"/>
              <a:gd name="connsiteY190" fmla="*/ 874800 h 6858000"/>
              <a:gd name="connsiteX191" fmla="*/ 9787256 w 12192000"/>
              <a:gd name="connsiteY191" fmla="*/ 881491 h 6858000"/>
              <a:gd name="connsiteX192" fmla="*/ 9746216 w 12192000"/>
              <a:gd name="connsiteY192" fmla="*/ 880152 h 6858000"/>
              <a:gd name="connsiteX193" fmla="*/ 9730603 w 12192000"/>
              <a:gd name="connsiteY193" fmla="*/ 901118 h 6858000"/>
              <a:gd name="connsiteX194" fmla="*/ 9640046 w 12192000"/>
              <a:gd name="connsiteY194" fmla="*/ 998813 h 6858000"/>
              <a:gd name="connsiteX195" fmla="*/ 9575363 w 12192000"/>
              <a:gd name="connsiteY195" fmla="*/ 1010412 h 6858000"/>
              <a:gd name="connsiteX196" fmla="*/ 9626217 w 12192000"/>
              <a:gd name="connsiteY196" fmla="*/ 994352 h 6858000"/>
              <a:gd name="connsiteX197" fmla="*/ 9638707 w 12192000"/>
              <a:gd name="connsiteY197" fmla="*/ 966694 h 6858000"/>
              <a:gd name="connsiteX198" fmla="*/ 9638707 w 12192000"/>
              <a:gd name="connsiteY198" fmla="*/ 942606 h 6858000"/>
              <a:gd name="connsiteX199" fmla="*/ 9710975 w 12192000"/>
              <a:gd name="connsiteY199" fmla="*/ 881491 h 6858000"/>
              <a:gd name="connsiteX200" fmla="*/ 9717666 w 12192000"/>
              <a:gd name="connsiteY200" fmla="*/ 878367 h 6858000"/>
              <a:gd name="connsiteX201" fmla="*/ 9732387 w 12192000"/>
              <a:gd name="connsiteY201" fmla="*/ 856509 h 6858000"/>
              <a:gd name="connsiteX202" fmla="*/ 9706960 w 12192000"/>
              <a:gd name="connsiteY202" fmla="*/ 840896 h 6858000"/>
              <a:gd name="connsiteX203" fmla="*/ 9640492 w 12192000"/>
              <a:gd name="connsiteY203" fmla="*/ 861417 h 6858000"/>
              <a:gd name="connsiteX204" fmla="*/ 9512463 w 12192000"/>
              <a:gd name="connsiteY204" fmla="*/ 968925 h 6858000"/>
              <a:gd name="connsiteX205" fmla="*/ 9328673 w 12192000"/>
              <a:gd name="connsiteY205" fmla="*/ 1138886 h 6858000"/>
              <a:gd name="connsiteX206" fmla="*/ 8716634 w 12192000"/>
              <a:gd name="connsiteY206" fmla="*/ 1580073 h 6858000"/>
              <a:gd name="connsiteX207" fmla="*/ 8480649 w 12192000"/>
              <a:gd name="connsiteY207" fmla="*/ 1729961 h 6858000"/>
              <a:gd name="connsiteX208" fmla="*/ 8479312 w 12192000"/>
              <a:gd name="connsiteY208" fmla="*/ 1722377 h 6858000"/>
              <a:gd name="connsiteX209" fmla="*/ 8479312 w 12192000"/>
              <a:gd name="connsiteY209" fmla="*/ 1715239 h 6858000"/>
              <a:gd name="connsiteX210" fmla="*/ 8645704 w 12192000"/>
              <a:gd name="connsiteY210" fmla="*/ 1615314 h 6858000"/>
              <a:gd name="connsiteX211" fmla="*/ 9002133 w 12192000"/>
              <a:gd name="connsiteY211" fmla="*/ 1314647 h 6858000"/>
              <a:gd name="connsiteX212" fmla="*/ 9033805 w 12192000"/>
              <a:gd name="connsiteY212" fmla="*/ 1305280 h 6858000"/>
              <a:gd name="connsiteX213" fmla="*/ 9083322 w 12192000"/>
              <a:gd name="connsiteY213" fmla="*/ 1259778 h 6858000"/>
              <a:gd name="connsiteX214" fmla="*/ 9088228 w 12192000"/>
              <a:gd name="connsiteY214" fmla="*/ 1233458 h 6858000"/>
              <a:gd name="connsiteX215" fmla="*/ 9196629 w 12192000"/>
              <a:gd name="connsiteY215" fmla="*/ 1124611 h 6858000"/>
              <a:gd name="connsiteX216" fmla="*/ 9412538 w 12192000"/>
              <a:gd name="connsiteY216" fmla="*/ 935022 h 6858000"/>
              <a:gd name="connsiteX217" fmla="*/ 9455363 w 12192000"/>
              <a:gd name="connsiteY217" fmla="*/ 864985 h 6858000"/>
              <a:gd name="connsiteX218" fmla="*/ 9448672 w 12192000"/>
              <a:gd name="connsiteY218" fmla="*/ 838220 h 6858000"/>
              <a:gd name="connsiteX219" fmla="*/ 9423691 w 12192000"/>
              <a:gd name="connsiteY219" fmla="*/ 844465 h 6858000"/>
              <a:gd name="connsiteX220" fmla="*/ 9333580 w 12192000"/>
              <a:gd name="connsiteY220" fmla="*/ 910932 h 6858000"/>
              <a:gd name="connsiteX221" fmla="*/ 9241685 w 12192000"/>
              <a:gd name="connsiteY221" fmla="*/ 980077 h 6858000"/>
              <a:gd name="connsiteX222" fmla="*/ 9249715 w 12192000"/>
              <a:gd name="connsiteY222" fmla="*/ 964018 h 6858000"/>
              <a:gd name="connsiteX223" fmla="*/ 9412538 w 12192000"/>
              <a:gd name="connsiteY223" fmla="*/ 823499 h 6858000"/>
              <a:gd name="connsiteX224" fmla="*/ 9528522 w 12192000"/>
              <a:gd name="connsiteY224" fmla="*/ 706176 h 6858000"/>
              <a:gd name="connsiteX225" fmla="*/ 9542798 w 12192000"/>
              <a:gd name="connsiteY225" fmla="*/ 647292 h 6858000"/>
              <a:gd name="connsiteX226" fmla="*/ 9532091 w 12192000"/>
              <a:gd name="connsiteY226" fmla="*/ 631679 h 6858000"/>
              <a:gd name="connsiteX227" fmla="*/ 9516924 w 12192000"/>
              <a:gd name="connsiteY227" fmla="*/ 638370 h 6858000"/>
              <a:gd name="connsiteX228" fmla="*/ 9495512 w 12192000"/>
              <a:gd name="connsiteY228" fmla="*/ 660675 h 6858000"/>
              <a:gd name="connsiteX229" fmla="*/ 9343394 w 12192000"/>
              <a:gd name="connsiteY229" fmla="*/ 781565 h 6858000"/>
              <a:gd name="connsiteX230" fmla="*/ 9090906 w 12192000"/>
              <a:gd name="connsiteY230" fmla="*/ 975617 h 6858000"/>
              <a:gd name="connsiteX231" fmla="*/ 8976705 w 12192000"/>
              <a:gd name="connsiteY231" fmla="*/ 1023348 h 6858000"/>
              <a:gd name="connsiteX232" fmla="*/ 8983397 w 12192000"/>
              <a:gd name="connsiteY232" fmla="*/ 1013981 h 6858000"/>
              <a:gd name="connsiteX233" fmla="*/ 9238116 w 12192000"/>
              <a:gd name="connsiteY233" fmla="*/ 784688 h 6858000"/>
              <a:gd name="connsiteX234" fmla="*/ 9474545 w 12192000"/>
              <a:gd name="connsiteY234" fmla="*/ 446103 h 6858000"/>
              <a:gd name="connsiteX235" fmla="*/ 9486143 w 12192000"/>
              <a:gd name="connsiteY235" fmla="*/ 435843 h 6858000"/>
              <a:gd name="connsiteX236" fmla="*/ 9503541 w 12192000"/>
              <a:gd name="connsiteY236" fmla="*/ 412646 h 6858000"/>
              <a:gd name="connsiteX237" fmla="*/ 9539229 w 12192000"/>
              <a:gd name="connsiteY237" fmla="*/ 325658 h 6858000"/>
              <a:gd name="connsiteX238" fmla="*/ 9554396 w 12192000"/>
              <a:gd name="connsiteY238" fmla="*/ 268558 h 6858000"/>
              <a:gd name="connsiteX239" fmla="*/ 9552612 w 12192000"/>
              <a:gd name="connsiteY239" fmla="*/ 243131 h 6858000"/>
              <a:gd name="connsiteX240" fmla="*/ 9570901 w 12192000"/>
              <a:gd name="connsiteY240" fmla="*/ 207890 h 6858000"/>
              <a:gd name="connsiteX241" fmla="*/ 9574470 w 12192000"/>
              <a:gd name="connsiteY241" fmla="*/ 186031 h 6858000"/>
              <a:gd name="connsiteX242" fmla="*/ 9562593 w 12192000"/>
              <a:gd name="connsiteY242" fmla="*/ 181849 h 6858000"/>
              <a:gd name="connsiteX243" fmla="*/ 0 w 12192000"/>
              <a:gd name="connsiteY243" fmla="*/ 0 h 6858000"/>
              <a:gd name="connsiteX244" fmla="*/ 12192000 w 12192000"/>
              <a:gd name="connsiteY244" fmla="*/ 0 h 6858000"/>
              <a:gd name="connsiteX245" fmla="*/ 12192000 w 12192000"/>
              <a:gd name="connsiteY245" fmla="*/ 6858000 h 6858000"/>
              <a:gd name="connsiteX246" fmla="*/ 0 w 12192000"/>
              <a:gd name="connsiteY24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</a:cxnLst>
            <a:rect l="l" t="t" r="r" b="b"/>
            <a:pathLst>
              <a:path w="12192000" h="6858000">
                <a:moveTo>
                  <a:pt x="1998728" y="3612739"/>
                </a:moveTo>
                <a:cubicBezTo>
                  <a:pt x="2012550" y="3611108"/>
                  <a:pt x="2011630" y="3636451"/>
                  <a:pt x="2014976" y="3645485"/>
                </a:cubicBezTo>
                <a:cubicBezTo>
                  <a:pt x="2026128" y="3674035"/>
                  <a:pt x="2002932" y="3693217"/>
                  <a:pt x="1987764" y="3715075"/>
                </a:cubicBezTo>
                <a:cubicBezTo>
                  <a:pt x="1982076" y="3723105"/>
                  <a:pt x="1976075" y="3690547"/>
                  <a:pt x="1970583" y="3648007"/>
                </a:cubicBezTo>
                <a:lnTo>
                  <a:pt x="1968718" y="3632235"/>
                </a:lnTo>
                <a:lnTo>
                  <a:pt x="1979288" y="3624964"/>
                </a:lnTo>
                <a:cubicBezTo>
                  <a:pt x="1987875" y="3616823"/>
                  <a:pt x="1994121" y="3613282"/>
                  <a:pt x="1998728" y="3612739"/>
                </a:cubicBezTo>
                <a:close/>
                <a:moveTo>
                  <a:pt x="1955875" y="3516632"/>
                </a:moveTo>
                <a:lnTo>
                  <a:pt x="1956461" y="3521046"/>
                </a:lnTo>
                <a:cubicBezTo>
                  <a:pt x="1958894" y="3542312"/>
                  <a:pt x="1961919" y="3572744"/>
                  <a:pt x="1965292" y="3603273"/>
                </a:cubicBezTo>
                <a:lnTo>
                  <a:pt x="1968718" y="3632235"/>
                </a:lnTo>
                <a:lnTo>
                  <a:pt x="1963908" y="3635544"/>
                </a:lnTo>
                <a:lnTo>
                  <a:pt x="1955653" y="3635212"/>
                </a:lnTo>
                <a:lnTo>
                  <a:pt x="1954172" y="3607075"/>
                </a:lnTo>
                <a:cubicBezTo>
                  <a:pt x="1953260" y="3587548"/>
                  <a:pt x="1952512" y="3569161"/>
                  <a:pt x="1951958" y="3553088"/>
                </a:cubicBezTo>
                <a:lnTo>
                  <a:pt x="1951483" y="3534997"/>
                </a:lnTo>
                <a:close/>
                <a:moveTo>
                  <a:pt x="9184139" y="1751373"/>
                </a:moveTo>
                <a:cubicBezTo>
                  <a:pt x="9185478" y="1753157"/>
                  <a:pt x="9187262" y="1754941"/>
                  <a:pt x="9188600" y="1756725"/>
                </a:cubicBezTo>
                <a:cubicBezTo>
                  <a:pt x="9179678" y="1764756"/>
                  <a:pt x="9170310" y="1771892"/>
                  <a:pt x="9161388" y="1779476"/>
                </a:cubicBezTo>
                <a:cubicBezTo>
                  <a:pt x="9150682" y="1782599"/>
                  <a:pt x="9139530" y="1785722"/>
                  <a:pt x="9129269" y="1788844"/>
                </a:cubicBezTo>
                <a:cubicBezTo>
                  <a:pt x="9147559" y="1776354"/>
                  <a:pt x="9165848" y="1763863"/>
                  <a:pt x="9184139" y="1751373"/>
                </a:cubicBezTo>
                <a:close/>
                <a:moveTo>
                  <a:pt x="8855814" y="1125503"/>
                </a:moveTo>
                <a:cubicBezTo>
                  <a:pt x="8765703" y="1222306"/>
                  <a:pt x="8651949" y="1292789"/>
                  <a:pt x="8531505" y="1356134"/>
                </a:cubicBezTo>
                <a:cubicBezTo>
                  <a:pt x="8529720" y="1354350"/>
                  <a:pt x="8528382" y="1352565"/>
                  <a:pt x="8526597" y="1350781"/>
                </a:cubicBezTo>
                <a:cubicBezTo>
                  <a:pt x="8636336" y="1275837"/>
                  <a:pt x="8746075" y="1200447"/>
                  <a:pt x="8855814" y="1125503"/>
                </a:cubicBezTo>
                <a:close/>
                <a:moveTo>
                  <a:pt x="3255597" y="1016302"/>
                </a:moveTo>
                <a:lnTo>
                  <a:pt x="3252884" y="1018887"/>
                </a:lnTo>
                <a:cubicBezTo>
                  <a:pt x="3244631" y="1020337"/>
                  <a:pt x="3245022" y="1019835"/>
                  <a:pt x="3250417" y="1017988"/>
                </a:cubicBezTo>
                <a:close/>
                <a:moveTo>
                  <a:pt x="9562593" y="181849"/>
                </a:moveTo>
                <a:cubicBezTo>
                  <a:pt x="9558411" y="182574"/>
                  <a:pt x="9554174" y="184693"/>
                  <a:pt x="9550382" y="186031"/>
                </a:cubicBezTo>
                <a:cubicBezTo>
                  <a:pt x="9515586" y="198076"/>
                  <a:pt x="9495066" y="221718"/>
                  <a:pt x="9486143" y="255175"/>
                </a:cubicBezTo>
                <a:cubicBezTo>
                  <a:pt x="9480344" y="276589"/>
                  <a:pt x="9471869" y="277926"/>
                  <a:pt x="9454471" y="262313"/>
                </a:cubicBezTo>
                <a:cubicBezTo>
                  <a:pt x="9434843" y="244915"/>
                  <a:pt x="9419230" y="245808"/>
                  <a:pt x="9405847" y="265436"/>
                </a:cubicBezTo>
                <a:cubicBezTo>
                  <a:pt x="9395141" y="281495"/>
                  <a:pt x="9386665" y="298447"/>
                  <a:pt x="9374174" y="312721"/>
                </a:cubicBezTo>
                <a:cubicBezTo>
                  <a:pt x="9340718" y="351978"/>
                  <a:pt x="9309491" y="394357"/>
                  <a:pt x="9235886" y="393018"/>
                </a:cubicBezTo>
                <a:cubicBezTo>
                  <a:pt x="9255514" y="376960"/>
                  <a:pt x="9276035" y="377851"/>
                  <a:pt x="9293432" y="372945"/>
                </a:cubicBezTo>
                <a:cubicBezTo>
                  <a:pt x="9305922" y="369376"/>
                  <a:pt x="9318412" y="362684"/>
                  <a:pt x="9306368" y="349747"/>
                </a:cubicBezTo>
                <a:cubicBezTo>
                  <a:pt x="9292539" y="335026"/>
                  <a:pt x="9300569" y="326997"/>
                  <a:pt x="9308153" y="316736"/>
                </a:cubicBezTo>
                <a:cubicBezTo>
                  <a:pt x="9325550" y="292648"/>
                  <a:pt x="9339379" y="265436"/>
                  <a:pt x="9376406" y="260083"/>
                </a:cubicBezTo>
                <a:cubicBezTo>
                  <a:pt x="9382205" y="259191"/>
                  <a:pt x="9386665" y="254283"/>
                  <a:pt x="9391126" y="251160"/>
                </a:cubicBezTo>
                <a:cubicBezTo>
                  <a:pt x="9397371" y="246700"/>
                  <a:pt x="9402724" y="241793"/>
                  <a:pt x="9399602" y="233317"/>
                </a:cubicBezTo>
                <a:cubicBezTo>
                  <a:pt x="9396479" y="225733"/>
                  <a:pt x="9389787" y="221273"/>
                  <a:pt x="9381312" y="220380"/>
                </a:cubicBezTo>
                <a:cubicBezTo>
                  <a:pt x="9373728" y="219488"/>
                  <a:pt x="9365699" y="219042"/>
                  <a:pt x="9358115" y="219934"/>
                </a:cubicBezTo>
                <a:cubicBezTo>
                  <a:pt x="9324212" y="223057"/>
                  <a:pt x="9301015" y="243131"/>
                  <a:pt x="9277818" y="261867"/>
                </a:cubicBezTo>
                <a:cubicBezTo>
                  <a:pt x="9196629" y="326997"/>
                  <a:pt x="9125254" y="400156"/>
                  <a:pt x="9050311" y="470639"/>
                </a:cubicBezTo>
                <a:cubicBezTo>
                  <a:pt x="8975368" y="540675"/>
                  <a:pt x="8887041" y="596437"/>
                  <a:pt x="8804067" y="657552"/>
                </a:cubicBezTo>
                <a:cubicBezTo>
                  <a:pt x="8612694" y="798963"/>
                  <a:pt x="8420427" y="939928"/>
                  <a:pt x="8216563" y="1067511"/>
                </a:cubicBezTo>
                <a:cubicBezTo>
                  <a:pt x="8017159" y="1191972"/>
                  <a:pt x="7337313" y="1339182"/>
                  <a:pt x="7204377" y="1356580"/>
                </a:cubicBezTo>
                <a:cubicBezTo>
                  <a:pt x="7034416" y="1378438"/>
                  <a:pt x="6631594" y="1387360"/>
                  <a:pt x="6221188" y="1405651"/>
                </a:cubicBezTo>
                <a:cubicBezTo>
                  <a:pt x="6174795" y="1407434"/>
                  <a:pt x="6129294" y="1409666"/>
                  <a:pt x="6081116" y="1413234"/>
                </a:cubicBezTo>
                <a:cubicBezTo>
                  <a:pt x="4716070" y="1513158"/>
                  <a:pt x="3730203" y="1110783"/>
                  <a:pt x="3680242" y="1085356"/>
                </a:cubicBezTo>
                <a:cubicBezTo>
                  <a:pt x="3599945" y="1044761"/>
                  <a:pt x="3336303" y="980523"/>
                  <a:pt x="3335857" y="981416"/>
                </a:cubicBezTo>
                <a:cubicBezTo>
                  <a:pt x="3330504" y="990337"/>
                  <a:pt x="3301508" y="1001155"/>
                  <a:pt x="3277977" y="1009017"/>
                </a:cubicBezTo>
                <a:lnTo>
                  <a:pt x="3255597" y="1016302"/>
                </a:lnTo>
                <a:lnTo>
                  <a:pt x="3260022" y="1012084"/>
                </a:lnTo>
                <a:cubicBezTo>
                  <a:pt x="3261026" y="1008627"/>
                  <a:pt x="3260914" y="1004390"/>
                  <a:pt x="3260468" y="1000598"/>
                </a:cubicBezTo>
                <a:cubicBezTo>
                  <a:pt x="3258237" y="980523"/>
                  <a:pt x="3248424" y="964464"/>
                  <a:pt x="3226565" y="956880"/>
                </a:cubicBezTo>
                <a:cubicBezTo>
                  <a:pt x="3205599" y="949742"/>
                  <a:pt x="3184186" y="943497"/>
                  <a:pt x="3162773" y="937252"/>
                </a:cubicBezTo>
                <a:cubicBezTo>
                  <a:pt x="3144929" y="931899"/>
                  <a:pt x="3132885" y="931899"/>
                  <a:pt x="3131101" y="953757"/>
                </a:cubicBezTo>
                <a:cubicBezTo>
                  <a:pt x="3129316" y="975617"/>
                  <a:pt x="3104781" y="985431"/>
                  <a:pt x="3089615" y="972493"/>
                </a:cubicBezTo>
                <a:cubicBezTo>
                  <a:pt x="3030284" y="921639"/>
                  <a:pt x="2960248" y="884614"/>
                  <a:pt x="2893779" y="842681"/>
                </a:cubicBezTo>
                <a:cubicBezTo>
                  <a:pt x="2847385" y="813685"/>
                  <a:pt x="2798762" y="787365"/>
                  <a:pt x="2759952" y="749000"/>
                </a:cubicBezTo>
                <a:cubicBezTo>
                  <a:pt x="2752814" y="741864"/>
                  <a:pt x="2746123" y="732050"/>
                  <a:pt x="2733632" y="739187"/>
                </a:cubicBezTo>
                <a:cubicBezTo>
                  <a:pt x="2722926" y="744986"/>
                  <a:pt x="2719803" y="753462"/>
                  <a:pt x="2723372" y="765506"/>
                </a:cubicBezTo>
                <a:cubicBezTo>
                  <a:pt x="2728279" y="780674"/>
                  <a:pt x="2737646" y="794057"/>
                  <a:pt x="2748353" y="806101"/>
                </a:cubicBezTo>
                <a:cubicBezTo>
                  <a:pt x="2798316" y="862754"/>
                  <a:pt x="2776903" y="882382"/>
                  <a:pt x="2710882" y="890859"/>
                </a:cubicBezTo>
                <a:cubicBezTo>
                  <a:pt x="2651997" y="898442"/>
                  <a:pt x="2592666" y="896212"/>
                  <a:pt x="2532890" y="894873"/>
                </a:cubicBezTo>
                <a:cubicBezTo>
                  <a:pt x="2503448" y="893981"/>
                  <a:pt x="2502109" y="897104"/>
                  <a:pt x="2513708" y="921639"/>
                </a:cubicBezTo>
                <a:cubicBezTo>
                  <a:pt x="2532444" y="962234"/>
                  <a:pt x="2535567" y="1001489"/>
                  <a:pt x="2511032" y="1038515"/>
                </a:cubicBezTo>
                <a:cubicBezTo>
                  <a:pt x="2505232" y="1046991"/>
                  <a:pt x="2501218" y="1056360"/>
                  <a:pt x="2503448" y="1067511"/>
                </a:cubicBezTo>
                <a:cubicBezTo>
                  <a:pt x="2513262" y="1113013"/>
                  <a:pt x="2499433" y="1153608"/>
                  <a:pt x="2485157" y="1194648"/>
                </a:cubicBezTo>
                <a:cubicBezTo>
                  <a:pt x="2461069" y="1263347"/>
                  <a:pt x="2429397" y="1328030"/>
                  <a:pt x="2394602" y="1391375"/>
                </a:cubicBezTo>
                <a:cubicBezTo>
                  <a:pt x="2370066" y="1435984"/>
                  <a:pt x="2355792" y="1488624"/>
                  <a:pt x="2298245" y="1511374"/>
                </a:cubicBezTo>
                <a:cubicBezTo>
                  <a:pt x="2284415" y="1516727"/>
                  <a:pt x="2280401" y="1529219"/>
                  <a:pt x="2286201" y="1543493"/>
                </a:cubicBezTo>
                <a:cubicBezTo>
                  <a:pt x="2305382" y="1590778"/>
                  <a:pt x="2293785" y="1631373"/>
                  <a:pt x="2264789" y="1668400"/>
                </a:cubicBezTo>
                <a:cubicBezTo>
                  <a:pt x="2254528" y="1681335"/>
                  <a:pt x="2258990" y="1688473"/>
                  <a:pt x="2274156" y="1693827"/>
                </a:cubicBezTo>
                <a:cubicBezTo>
                  <a:pt x="2291553" y="1699626"/>
                  <a:pt x="2305382" y="1709886"/>
                  <a:pt x="2316535" y="1723714"/>
                </a:cubicBezTo>
                <a:cubicBezTo>
                  <a:pt x="2334825" y="1746020"/>
                  <a:pt x="2344193" y="1771447"/>
                  <a:pt x="2352223" y="1797320"/>
                </a:cubicBezTo>
                <a:cubicBezTo>
                  <a:pt x="2364713" y="1837914"/>
                  <a:pt x="2378988" y="1876725"/>
                  <a:pt x="2420922" y="1903044"/>
                </a:cubicBezTo>
                <a:cubicBezTo>
                  <a:pt x="2433412" y="1911073"/>
                  <a:pt x="2443671" y="1922226"/>
                  <a:pt x="2454378" y="1932933"/>
                </a:cubicBezTo>
                <a:cubicBezTo>
                  <a:pt x="2451701" y="1944085"/>
                  <a:pt x="2444117" y="1952561"/>
                  <a:pt x="2429397" y="1955683"/>
                </a:cubicBezTo>
                <a:cubicBezTo>
                  <a:pt x="2335717" y="1975758"/>
                  <a:pt x="2342855" y="2033749"/>
                  <a:pt x="2345531" y="2099325"/>
                </a:cubicBezTo>
                <a:cubicBezTo>
                  <a:pt x="2348654" y="2180514"/>
                  <a:pt x="2403970" y="2217986"/>
                  <a:pt x="2471776" y="2249659"/>
                </a:cubicBezTo>
                <a:cubicBezTo>
                  <a:pt x="2494973" y="2260365"/>
                  <a:pt x="2527983" y="2259919"/>
                  <a:pt x="2536904" y="2293822"/>
                </a:cubicBezTo>
                <a:cubicBezTo>
                  <a:pt x="2498987" y="2325940"/>
                  <a:pt x="2452594" y="2300067"/>
                  <a:pt x="2411552" y="2308990"/>
                </a:cubicBezTo>
                <a:cubicBezTo>
                  <a:pt x="2377650" y="2316572"/>
                  <a:pt x="2321888" y="2312558"/>
                  <a:pt x="2367836" y="2371888"/>
                </a:cubicBezTo>
                <a:cubicBezTo>
                  <a:pt x="2381219" y="2389286"/>
                  <a:pt x="2365606" y="2401777"/>
                  <a:pt x="2348654" y="2403561"/>
                </a:cubicBezTo>
                <a:cubicBezTo>
                  <a:pt x="2211257" y="2416497"/>
                  <a:pt x="2274603" y="2536943"/>
                  <a:pt x="2230439" y="2599842"/>
                </a:cubicBezTo>
                <a:cubicBezTo>
                  <a:pt x="2217948" y="2616793"/>
                  <a:pt x="2230885" y="2647128"/>
                  <a:pt x="2250067" y="2654712"/>
                </a:cubicBezTo>
                <a:cubicBezTo>
                  <a:pt x="2371851" y="2703781"/>
                  <a:pt x="2388355" y="2819766"/>
                  <a:pt x="2447240" y="2920137"/>
                </a:cubicBezTo>
                <a:cubicBezTo>
                  <a:pt x="2383449" y="2959840"/>
                  <a:pt x="2306721" y="2968315"/>
                  <a:pt x="2237577" y="2994189"/>
                </a:cubicBezTo>
                <a:cubicBezTo>
                  <a:pt x="2165755" y="3020953"/>
                  <a:pt x="2165755" y="3041028"/>
                  <a:pt x="2225086" y="3119541"/>
                </a:cubicBezTo>
                <a:cubicBezTo>
                  <a:pt x="2070738" y="3136492"/>
                  <a:pt x="2070738" y="3136492"/>
                  <a:pt x="2118023" y="3260060"/>
                </a:cubicBezTo>
                <a:cubicBezTo>
                  <a:pt x="2053116" y="3265636"/>
                  <a:pt x="1994902" y="3378944"/>
                  <a:pt x="1964679" y="3479817"/>
                </a:cubicBezTo>
                <a:lnTo>
                  <a:pt x="1955875" y="3516632"/>
                </a:lnTo>
                <a:lnTo>
                  <a:pt x="1953287" y="3497155"/>
                </a:lnTo>
                <a:cubicBezTo>
                  <a:pt x="1952397" y="3492238"/>
                  <a:pt x="1951687" y="3490747"/>
                  <a:pt x="1951185" y="3493814"/>
                </a:cubicBezTo>
                <a:cubicBezTo>
                  <a:pt x="1950850" y="3495932"/>
                  <a:pt x="1950766" y="3502714"/>
                  <a:pt x="1950905" y="3512985"/>
                </a:cubicBezTo>
                <a:lnTo>
                  <a:pt x="1951483" y="3534997"/>
                </a:lnTo>
                <a:lnTo>
                  <a:pt x="1947593" y="3551262"/>
                </a:lnTo>
                <a:cubicBezTo>
                  <a:pt x="1940145" y="3594834"/>
                  <a:pt x="1941027" y="3627788"/>
                  <a:pt x="1952901" y="3635101"/>
                </a:cubicBezTo>
                <a:lnTo>
                  <a:pt x="1955653" y="3635212"/>
                </a:lnTo>
                <a:lnTo>
                  <a:pt x="1957374" y="3667901"/>
                </a:lnTo>
                <a:cubicBezTo>
                  <a:pt x="1962225" y="3750428"/>
                  <a:pt x="1969251" y="3832398"/>
                  <a:pt x="1976612" y="3838643"/>
                </a:cubicBezTo>
                <a:cubicBezTo>
                  <a:pt x="2054679" y="3905111"/>
                  <a:pt x="2007838" y="4054998"/>
                  <a:pt x="2155495" y="4074180"/>
                </a:cubicBezTo>
                <a:cubicBezTo>
                  <a:pt x="2221963" y="4083102"/>
                  <a:pt x="2254082" y="4137526"/>
                  <a:pt x="2302706" y="4167860"/>
                </a:cubicBezTo>
                <a:cubicBezTo>
                  <a:pt x="2472222" y="4272692"/>
                  <a:pt x="2585528" y="4407858"/>
                  <a:pt x="2638168" y="4593433"/>
                </a:cubicBezTo>
                <a:cubicBezTo>
                  <a:pt x="2652890" y="4644734"/>
                  <a:pt x="2708205" y="4686220"/>
                  <a:pt x="2743893" y="4731276"/>
                </a:cubicBezTo>
                <a:cubicBezTo>
                  <a:pt x="2726495" y="4764733"/>
                  <a:pt x="2632815" y="4693358"/>
                  <a:pt x="2665826" y="4780346"/>
                </a:cubicBezTo>
                <a:cubicBezTo>
                  <a:pt x="2690807" y="4845922"/>
                  <a:pt x="2755044" y="4886516"/>
                  <a:pt x="2815268" y="4924880"/>
                </a:cubicBezTo>
                <a:cubicBezTo>
                  <a:pt x="2884412" y="4968597"/>
                  <a:pt x="2960693" y="5003839"/>
                  <a:pt x="2991474" y="5085474"/>
                </a:cubicBezTo>
                <a:cubicBezTo>
                  <a:pt x="2998165" y="5102871"/>
                  <a:pt x="4460905" y="6373345"/>
                  <a:pt x="6494644" y="6212306"/>
                </a:cubicBezTo>
                <a:cubicBezTo>
                  <a:pt x="6826983" y="6185986"/>
                  <a:pt x="8139389" y="5921007"/>
                  <a:pt x="8314257" y="5863906"/>
                </a:cubicBezTo>
                <a:cubicBezTo>
                  <a:pt x="8494032" y="5805022"/>
                  <a:pt x="8647935" y="5697514"/>
                  <a:pt x="8832618" y="5651566"/>
                </a:cubicBezTo>
                <a:cubicBezTo>
                  <a:pt x="8930311" y="5627477"/>
                  <a:pt x="9024437" y="5583314"/>
                  <a:pt x="9009270" y="5457516"/>
                </a:cubicBezTo>
                <a:cubicBezTo>
                  <a:pt x="9004809" y="5421829"/>
                  <a:pt x="9030682" y="5392832"/>
                  <a:pt x="9071277" y="5403093"/>
                </a:cubicBezTo>
                <a:cubicBezTo>
                  <a:pt x="9148005" y="5422721"/>
                  <a:pt x="9182800" y="5370974"/>
                  <a:pt x="9225625" y="5332164"/>
                </a:cubicBezTo>
                <a:cubicBezTo>
                  <a:pt x="9301462" y="5263465"/>
                  <a:pt x="9374174" y="5190305"/>
                  <a:pt x="9495066" y="5178707"/>
                </a:cubicBezTo>
                <a:cubicBezTo>
                  <a:pt x="9471869" y="5124284"/>
                  <a:pt x="9432166" y="5132760"/>
                  <a:pt x="9396033" y="5143912"/>
                </a:cubicBezTo>
                <a:cubicBezTo>
                  <a:pt x="9300569" y="5173800"/>
                  <a:pt x="9206890" y="5207257"/>
                  <a:pt x="9111425" y="5236700"/>
                </a:cubicBezTo>
                <a:cubicBezTo>
                  <a:pt x="9049418" y="5255881"/>
                  <a:pt x="8987412" y="5282647"/>
                  <a:pt x="8904438" y="5261234"/>
                </a:cubicBezTo>
                <a:cubicBezTo>
                  <a:pt x="8975813" y="5151941"/>
                  <a:pt x="9097597" y="5132760"/>
                  <a:pt x="9196183" y="5098857"/>
                </a:cubicBezTo>
                <a:cubicBezTo>
                  <a:pt x="9319305" y="5056478"/>
                  <a:pt x="9392019" y="4976627"/>
                  <a:pt x="9478560" y="4887855"/>
                </a:cubicBezTo>
                <a:cubicBezTo>
                  <a:pt x="9387557" y="4866441"/>
                  <a:pt x="9331795" y="4932018"/>
                  <a:pt x="9260867" y="4928449"/>
                </a:cubicBezTo>
                <a:cubicBezTo>
                  <a:pt x="9256852" y="4916851"/>
                  <a:pt x="9250606" y="4900345"/>
                  <a:pt x="9251499" y="4899899"/>
                </a:cubicBezTo>
                <a:cubicBezTo>
                  <a:pt x="9367929" y="4851275"/>
                  <a:pt x="9421906" y="4759379"/>
                  <a:pt x="9440197" y="4648749"/>
                </a:cubicBezTo>
                <a:cubicBezTo>
                  <a:pt x="9449564" y="4591648"/>
                  <a:pt x="9491943" y="4573805"/>
                  <a:pt x="9533430" y="4547485"/>
                </a:cubicBezTo>
                <a:cubicBezTo>
                  <a:pt x="9679302" y="4454252"/>
                  <a:pt x="9833204" y="4370832"/>
                  <a:pt x="9953203" y="4242804"/>
                </a:cubicBezTo>
                <a:cubicBezTo>
                  <a:pt x="9814915" y="4259755"/>
                  <a:pt x="9703837" y="4343175"/>
                  <a:pt x="9555288" y="4378862"/>
                </a:cubicBezTo>
                <a:cubicBezTo>
                  <a:pt x="9673502" y="4238788"/>
                  <a:pt x="9826959" y="4167860"/>
                  <a:pt x="9966586" y="4082655"/>
                </a:cubicBezTo>
                <a:cubicBezTo>
                  <a:pt x="10030377" y="4043845"/>
                  <a:pt x="10089262" y="3994330"/>
                  <a:pt x="10165990" y="3973363"/>
                </a:cubicBezTo>
                <a:cubicBezTo>
                  <a:pt x="10193202" y="3965780"/>
                  <a:pt x="10238703" y="3950166"/>
                  <a:pt x="10216399" y="3908679"/>
                </a:cubicBezTo>
                <a:cubicBezTo>
                  <a:pt x="10197663" y="3874331"/>
                  <a:pt x="10161083" y="3884591"/>
                  <a:pt x="10127626" y="3894850"/>
                </a:cubicBezTo>
                <a:cubicBezTo>
                  <a:pt x="10047329" y="3919832"/>
                  <a:pt x="9964356" y="3920278"/>
                  <a:pt x="9855955" y="3919832"/>
                </a:cubicBezTo>
                <a:cubicBezTo>
                  <a:pt x="9946958" y="3806078"/>
                  <a:pt x="10113798" y="3839981"/>
                  <a:pt x="10191863" y="3720428"/>
                </a:cubicBezTo>
                <a:cubicBezTo>
                  <a:pt x="10094168" y="3699908"/>
                  <a:pt x="10019226" y="3742732"/>
                  <a:pt x="9940267" y="3751209"/>
                </a:cubicBezTo>
                <a:cubicBezTo>
                  <a:pt x="9868892" y="3758793"/>
                  <a:pt x="9851048" y="3738272"/>
                  <a:pt x="9867999" y="3672696"/>
                </a:cubicBezTo>
                <a:cubicBezTo>
                  <a:pt x="9894319" y="3570541"/>
                  <a:pt x="9855062" y="3517902"/>
                  <a:pt x="9751124" y="3546005"/>
                </a:cubicBezTo>
                <a:cubicBezTo>
                  <a:pt x="9654767" y="3572325"/>
                  <a:pt x="9644954" y="3533961"/>
                  <a:pt x="9670381" y="3475523"/>
                </a:cubicBezTo>
                <a:cubicBezTo>
                  <a:pt x="9707406" y="3390319"/>
                  <a:pt x="9665473" y="3324744"/>
                  <a:pt x="9636477" y="3253369"/>
                </a:cubicBezTo>
                <a:cubicBezTo>
                  <a:pt x="9592761" y="3144969"/>
                  <a:pt x="9611496" y="3091437"/>
                  <a:pt x="9706514" y="3010694"/>
                </a:cubicBezTo>
                <a:cubicBezTo>
                  <a:pt x="9760045" y="2965639"/>
                  <a:pt x="9817591" y="2927274"/>
                  <a:pt x="9895211" y="2888019"/>
                </a:cubicBezTo>
                <a:cubicBezTo>
                  <a:pt x="9716328" y="2867052"/>
                  <a:pt x="9903688" y="2794785"/>
                  <a:pt x="9840788" y="2750175"/>
                </a:cubicBezTo>
                <a:cubicBezTo>
                  <a:pt x="9714544" y="2731886"/>
                  <a:pt x="9611496" y="2874636"/>
                  <a:pt x="9439750" y="2834041"/>
                </a:cubicBezTo>
                <a:cubicBezTo>
                  <a:pt x="9652090" y="2710474"/>
                  <a:pt x="9886290" y="2553894"/>
                  <a:pt x="10040191" y="2389286"/>
                </a:cubicBezTo>
                <a:cubicBezTo>
                  <a:pt x="10004504" y="2351814"/>
                  <a:pt x="9969263" y="2386610"/>
                  <a:pt x="9939374" y="2373227"/>
                </a:cubicBezTo>
                <a:cubicBezTo>
                  <a:pt x="9940713" y="2364304"/>
                  <a:pt x="9938036" y="2351368"/>
                  <a:pt x="9943389" y="2347353"/>
                </a:cubicBezTo>
                <a:cubicBezTo>
                  <a:pt x="10058482" y="2257688"/>
                  <a:pt x="10059820" y="2255458"/>
                  <a:pt x="9937144" y="2189436"/>
                </a:cubicBezTo>
                <a:cubicBezTo>
                  <a:pt x="9894319" y="2166240"/>
                  <a:pt x="9897888" y="2145719"/>
                  <a:pt x="9920638" y="2116723"/>
                </a:cubicBezTo>
                <a:cubicBezTo>
                  <a:pt x="9936698" y="2096202"/>
                  <a:pt x="9956772" y="2078359"/>
                  <a:pt x="9947404" y="2033304"/>
                </a:cubicBezTo>
                <a:cubicBezTo>
                  <a:pt x="9880044" y="2090850"/>
                  <a:pt x="9554842" y="2188098"/>
                  <a:pt x="9497296" y="2182299"/>
                </a:cubicBezTo>
                <a:cubicBezTo>
                  <a:pt x="9432613" y="2175607"/>
                  <a:pt x="9211796" y="2195682"/>
                  <a:pt x="9144883" y="2211295"/>
                </a:cubicBezTo>
                <a:cubicBezTo>
                  <a:pt x="9148451" y="2208172"/>
                  <a:pt x="9152020" y="2205050"/>
                  <a:pt x="9155589" y="2201927"/>
                </a:cubicBezTo>
                <a:cubicBezTo>
                  <a:pt x="9219380" y="2140366"/>
                  <a:pt x="9284064" y="2078804"/>
                  <a:pt x="9322428" y="1998954"/>
                </a:cubicBezTo>
                <a:cubicBezTo>
                  <a:pt x="9324212" y="1995831"/>
                  <a:pt x="9325104" y="1993155"/>
                  <a:pt x="9329119" y="1994047"/>
                </a:cubicBezTo>
                <a:cubicBezTo>
                  <a:pt x="9364360" y="2003415"/>
                  <a:pt x="9359900" y="1980218"/>
                  <a:pt x="9360345" y="1961483"/>
                </a:cubicBezTo>
                <a:cubicBezTo>
                  <a:pt x="9360791" y="1942301"/>
                  <a:pt x="9366590" y="1927134"/>
                  <a:pt x="9392465" y="1928918"/>
                </a:cubicBezTo>
                <a:cubicBezTo>
                  <a:pt x="9393803" y="1928918"/>
                  <a:pt x="9395586" y="1928471"/>
                  <a:pt x="9397371" y="1928025"/>
                </a:cubicBezTo>
                <a:cubicBezTo>
                  <a:pt x="9409416" y="1924903"/>
                  <a:pt x="9447334" y="1874048"/>
                  <a:pt x="9441534" y="1864680"/>
                </a:cubicBezTo>
                <a:cubicBezTo>
                  <a:pt x="9428598" y="1844160"/>
                  <a:pt x="9441980" y="1833899"/>
                  <a:pt x="9453133" y="1821855"/>
                </a:cubicBezTo>
                <a:cubicBezTo>
                  <a:pt x="9468746" y="1805350"/>
                  <a:pt x="9484359" y="1789737"/>
                  <a:pt x="9500865" y="1774123"/>
                </a:cubicBezTo>
                <a:cubicBezTo>
                  <a:pt x="9516924" y="1758957"/>
                  <a:pt x="9533430" y="1744681"/>
                  <a:pt x="9549935" y="1729961"/>
                </a:cubicBezTo>
                <a:cubicBezTo>
                  <a:pt x="9589192" y="1715239"/>
                  <a:pt x="9628893" y="1702302"/>
                  <a:pt x="9670381" y="1692042"/>
                </a:cubicBezTo>
                <a:cubicBezTo>
                  <a:pt x="9701161" y="1684013"/>
                  <a:pt x="9735511" y="1673752"/>
                  <a:pt x="9750231" y="1622006"/>
                </a:cubicBezTo>
                <a:cubicBezTo>
                  <a:pt x="9717666" y="1627805"/>
                  <a:pt x="9685101" y="1634942"/>
                  <a:pt x="9652537" y="1642080"/>
                </a:cubicBezTo>
                <a:cubicBezTo>
                  <a:pt x="9682871" y="1616207"/>
                  <a:pt x="9712314" y="1590333"/>
                  <a:pt x="9740417" y="1563121"/>
                </a:cubicBezTo>
                <a:cubicBezTo>
                  <a:pt x="9763614" y="1540370"/>
                  <a:pt x="9782350" y="1514943"/>
                  <a:pt x="9789041" y="1483271"/>
                </a:cubicBezTo>
                <a:cubicBezTo>
                  <a:pt x="9790825" y="1475241"/>
                  <a:pt x="9792164" y="1466765"/>
                  <a:pt x="9783687" y="1460966"/>
                </a:cubicBezTo>
                <a:cubicBezTo>
                  <a:pt x="9774320" y="1454275"/>
                  <a:pt x="9767183" y="1459628"/>
                  <a:pt x="9760491" y="1464534"/>
                </a:cubicBezTo>
                <a:cubicBezTo>
                  <a:pt x="9732833" y="1484608"/>
                  <a:pt x="9704730" y="1504237"/>
                  <a:pt x="9677518" y="1524757"/>
                </a:cubicBezTo>
                <a:cubicBezTo>
                  <a:pt x="9641385" y="1551968"/>
                  <a:pt x="9605696" y="1579627"/>
                  <a:pt x="9570010" y="1606839"/>
                </a:cubicBezTo>
                <a:cubicBezTo>
                  <a:pt x="9619525" y="1551077"/>
                  <a:pt x="9674395" y="1501114"/>
                  <a:pt x="9733726" y="1455166"/>
                </a:cubicBezTo>
                <a:cubicBezTo>
                  <a:pt x="9776551" y="1421710"/>
                  <a:pt x="9819376" y="1388253"/>
                  <a:pt x="9851495" y="1345427"/>
                </a:cubicBezTo>
                <a:cubicBezTo>
                  <a:pt x="9867999" y="1324015"/>
                  <a:pt x="9875583" y="1299926"/>
                  <a:pt x="9876922" y="1273161"/>
                </a:cubicBezTo>
                <a:cubicBezTo>
                  <a:pt x="9876922" y="1266023"/>
                  <a:pt x="9876029" y="1257993"/>
                  <a:pt x="9866661" y="1254870"/>
                </a:cubicBezTo>
                <a:cubicBezTo>
                  <a:pt x="9857294" y="1252194"/>
                  <a:pt x="9851940" y="1257993"/>
                  <a:pt x="9848372" y="1264238"/>
                </a:cubicBezTo>
                <a:cubicBezTo>
                  <a:pt x="9844357" y="1271376"/>
                  <a:pt x="9839449" y="1277175"/>
                  <a:pt x="9832313" y="1281636"/>
                </a:cubicBezTo>
                <a:cubicBezTo>
                  <a:pt x="9769859" y="1322677"/>
                  <a:pt x="9715436" y="1371747"/>
                  <a:pt x="9659674" y="1419479"/>
                </a:cubicBezTo>
                <a:cubicBezTo>
                  <a:pt x="9579824" y="1487731"/>
                  <a:pt x="9501311" y="1557322"/>
                  <a:pt x="9405847" y="1608623"/>
                </a:cubicBezTo>
                <a:cubicBezTo>
                  <a:pt x="9369714" y="1627805"/>
                  <a:pt x="9332242" y="1644310"/>
                  <a:pt x="9303246" y="1646987"/>
                </a:cubicBezTo>
                <a:cubicBezTo>
                  <a:pt x="9406293" y="1566690"/>
                  <a:pt x="9503095" y="1482825"/>
                  <a:pt x="9589192" y="1389145"/>
                </a:cubicBezTo>
                <a:cubicBezTo>
                  <a:pt x="9676180" y="1294573"/>
                  <a:pt x="9751570" y="1193756"/>
                  <a:pt x="9803762" y="1078218"/>
                </a:cubicBezTo>
                <a:cubicBezTo>
                  <a:pt x="9809116" y="1066174"/>
                  <a:pt x="9812238" y="1054575"/>
                  <a:pt x="9830974" y="1055913"/>
                </a:cubicBezTo>
                <a:cubicBezTo>
                  <a:pt x="9839449" y="1056360"/>
                  <a:pt x="9842126" y="1049222"/>
                  <a:pt x="9839896" y="1042084"/>
                </a:cubicBezTo>
                <a:cubicBezTo>
                  <a:pt x="9825621" y="991230"/>
                  <a:pt x="9851940" y="958665"/>
                  <a:pt x="9893427" y="933683"/>
                </a:cubicBezTo>
                <a:cubicBezTo>
                  <a:pt x="9906364" y="925654"/>
                  <a:pt x="9907256" y="918070"/>
                  <a:pt x="9897441" y="906472"/>
                </a:cubicBezTo>
                <a:cubicBezTo>
                  <a:pt x="9884058" y="890413"/>
                  <a:pt x="9885397" y="873015"/>
                  <a:pt x="9892535" y="856509"/>
                </a:cubicBezTo>
                <a:cubicBezTo>
                  <a:pt x="9896550" y="846249"/>
                  <a:pt x="9901903" y="836436"/>
                  <a:pt x="9906364" y="826622"/>
                </a:cubicBezTo>
                <a:cubicBezTo>
                  <a:pt x="9909487" y="820375"/>
                  <a:pt x="9914839" y="813685"/>
                  <a:pt x="9906809" y="806993"/>
                </a:cubicBezTo>
                <a:cubicBezTo>
                  <a:pt x="9899226" y="801193"/>
                  <a:pt x="9891642" y="804762"/>
                  <a:pt x="9884505" y="807440"/>
                </a:cubicBezTo>
                <a:cubicBezTo>
                  <a:pt x="9850156" y="819484"/>
                  <a:pt x="9830082" y="842235"/>
                  <a:pt x="9821160" y="874800"/>
                </a:cubicBezTo>
                <a:cubicBezTo>
                  <a:pt x="9814468" y="898888"/>
                  <a:pt x="9807331" y="900227"/>
                  <a:pt x="9787256" y="881491"/>
                </a:cubicBezTo>
                <a:cubicBezTo>
                  <a:pt x="9772090" y="867216"/>
                  <a:pt x="9758707" y="868554"/>
                  <a:pt x="9746216" y="880152"/>
                </a:cubicBezTo>
                <a:cubicBezTo>
                  <a:pt x="9739525" y="885951"/>
                  <a:pt x="9735511" y="893981"/>
                  <a:pt x="9730603" y="901118"/>
                </a:cubicBezTo>
                <a:cubicBezTo>
                  <a:pt x="9706067" y="938144"/>
                  <a:pt x="9680195" y="974278"/>
                  <a:pt x="9640046" y="998813"/>
                </a:cubicBezTo>
                <a:cubicBezTo>
                  <a:pt x="9622202" y="1009966"/>
                  <a:pt x="9603020" y="1018887"/>
                  <a:pt x="9575363" y="1010412"/>
                </a:cubicBezTo>
                <a:cubicBezTo>
                  <a:pt x="9592761" y="1000151"/>
                  <a:pt x="9610158" y="998813"/>
                  <a:pt x="9626217" y="994352"/>
                </a:cubicBezTo>
                <a:cubicBezTo>
                  <a:pt x="9642276" y="989891"/>
                  <a:pt x="9650753" y="982753"/>
                  <a:pt x="9638707" y="966694"/>
                </a:cubicBezTo>
                <a:cubicBezTo>
                  <a:pt x="9632016" y="957773"/>
                  <a:pt x="9632462" y="950189"/>
                  <a:pt x="9638707" y="942606"/>
                </a:cubicBezTo>
                <a:cubicBezTo>
                  <a:pt x="9658782" y="918070"/>
                  <a:pt x="9668596" y="884167"/>
                  <a:pt x="9710975" y="881491"/>
                </a:cubicBezTo>
                <a:cubicBezTo>
                  <a:pt x="9713205" y="881491"/>
                  <a:pt x="9715436" y="879706"/>
                  <a:pt x="9717666" y="878367"/>
                </a:cubicBezTo>
                <a:cubicBezTo>
                  <a:pt x="9726142" y="873461"/>
                  <a:pt x="9735511" y="868108"/>
                  <a:pt x="9732387" y="856509"/>
                </a:cubicBezTo>
                <a:cubicBezTo>
                  <a:pt x="9728818" y="844911"/>
                  <a:pt x="9717220" y="842235"/>
                  <a:pt x="9706960" y="840896"/>
                </a:cubicBezTo>
                <a:cubicBezTo>
                  <a:pt x="9680640" y="837773"/>
                  <a:pt x="9660120" y="848926"/>
                  <a:pt x="9640492" y="861417"/>
                </a:cubicBezTo>
                <a:cubicBezTo>
                  <a:pt x="9592761" y="892197"/>
                  <a:pt x="9553504" y="931453"/>
                  <a:pt x="9512463" y="968925"/>
                </a:cubicBezTo>
                <a:cubicBezTo>
                  <a:pt x="9450902" y="1025132"/>
                  <a:pt x="9396925" y="1088923"/>
                  <a:pt x="9328673" y="1138886"/>
                </a:cubicBezTo>
                <a:cubicBezTo>
                  <a:pt x="9125701" y="1286989"/>
                  <a:pt x="8925851" y="1438662"/>
                  <a:pt x="8716634" y="1580073"/>
                </a:cubicBezTo>
                <a:cubicBezTo>
                  <a:pt x="8639459" y="1632266"/>
                  <a:pt x="8560501" y="1681782"/>
                  <a:pt x="8480649" y="1729961"/>
                </a:cubicBezTo>
                <a:cubicBezTo>
                  <a:pt x="8480204" y="1727283"/>
                  <a:pt x="8479758" y="1725499"/>
                  <a:pt x="8479312" y="1722377"/>
                </a:cubicBezTo>
                <a:cubicBezTo>
                  <a:pt x="8479312" y="1720147"/>
                  <a:pt x="8479312" y="1717469"/>
                  <a:pt x="8479312" y="1715239"/>
                </a:cubicBezTo>
                <a:cubicBezTo>
                  <a:pt x="8535965" y="1684013"/>
                  <a:pt x="8591727" y="1650555"/>
                  <a:pt x="8645704" y="1615314"/>
                </a:cubicBezTo>
                <a:cubicBezTo>
                  <a:pt x="8778194" y="1528326"/>
                  <a:pt x="8899531" y="1430631"/>
                  <a:pt x="9002133" y="1314647"/>
                </a:cubicBezTo>
                <a:cubicBezTo>
                  <a:pt x="9010609" y="1305280"/>
                  <a:pt x="9019977" y="1303048"/>
                  <a:pt x="9033805" y="1305280"/>
                </a:cubicBezTo>
                <a:cubicBezTo>
                  <a:pt x="9078415" y="1312863"/>
                  <a:pt x="9092243" y="1299481"/>
                  <a:pt x="9083322" y="1259778"/>
                </a:cubicBezTo>
                <a:cubicBezTo>
                  <a:pt x="9081092" y="1249964"/>
                  <a:pt x="9080645" y="1241934"/>
                  <a:pt x="9088228" y="1233458"/>
                </a:cubicBezTo>
                <a:cubicBezTo>
                  <a:pt x="9122132" y="1195541"/>
                  <a:pt x="9157819" y="1158961"/>
                  <a:pt x="9196629" y="1124611"/>
                </a:cubicBezTo>
                <a:cubicBezTo>
                  <a:pt x="9268451" y="1061266"/>
                  <a:pt x="9345625" y="1002828"/>
                  <a:pt x="9412538" y="935022"/>
                </a:cubicBezTo>
                <a:cubicBezTo>
                  <a:pt x="9432166" y="914501"/>
                  <a:pt x="9446888" y="891304"/>
                  <a:pt x="9455363" y="864985"/>
                </a:cubicBezTo>
                <a:cubicBezTo>
                  <a:pt x="9458040" y="856063"/>
                  <a:pt x="9459378" y="844911"/>
                  <a:pt x="9448672" y="838220"/>
                </a:cubicBezTo>
                <a:cubicBezTo>
                  <a:pt x="9438412" y="831528"/>
                  <a:pt x="9430829" y="839112"/>
                  <a:pt x="9423691" y="844465"/>
                </a:cubicBezTo>
                <a:cubicBezTo>
                  <a:pt x="9393803" y="866323"/>
                  <a:pt x="9363468" y="888628"/>
                  <a:pt x="9333580" y="910932"/>
                </a:cubicBezTo>
                <a:cubicBezTo>
                  <a:pt x="9303246" y="933238"/>
                  <a:pt x="9273357" y="956434"/>
                  <a:pt x="9241685" y="980077"/>
                </a:cubicBezTo>
                <a:cubicBezTo>
                  <a:pt x="9239455" y="969817"/>
                  <a:pt x="9246146" y="967587"/>
                  <a:pt x="9249715" y="964018"/>
                </a:cubicBezTo>
                <a:cubicBezTo>
                  <a:pt x="9300123" y="913610"/>
                  <a:pt x="9355439" y="867662"/>
                  <a:pt x="9412538" y="823499"/>
                </a:cubicBezTo>
                <a:cubicBezTo>
                  <a:pt x="9456702" y="789149"/>
                  <a:pt x="9499526" y="753015"/>
                  <a:pt x="9528522" y="706176"/>
                </a:cubicBezTo>
                <a:cubicBezTo>
                  <a:pt x="9539675" y="687886"/>
                  <a:pt x="9545474" y="668704"/>
                  <a:pt x="9542798" y="647292"/>
                </a:cubicBezTo>
                <a:cubicBezTo>
                  <a:pt x="9541905" y="640600"/>
                  <a:pt x="9541014" y="633909"/>
                  <a:pt x="9532091" y="631679"/>
                </a:cubicBezTo>
                <a:cubicBezTo>
                  <a:pt x="9524953" y="629894"/>
                  <a:pt x="9520493" y="633909"/>
                  <a:pt x="9516924" y="638370"/>
                </a:cubicBezTo>
                <a:cubicBezTo>
                  <a:pt x="9510679" y="646399"/>
                  <a:pt x="9504434" y="654429"/>
                  <a:pt x="9495512" y="660675"/>
                </a:cubicBezTo>
                <a:cubicBezTo>
                  <a:pt x="9441980" y="698146"/>
                  <a:pt x="9392019" y="739187"/>
                  <a:pt x="9343394" y="781565"/>
                </a:cubicBezTo>
                <a:cubicBezTo>
                  <a:pt x="9263543" y="850710"/>
                  <a:pt x="9184585" y="921193"/>
                  <a:pt x="9090906" y="975617"/>
                </a:cubicBezTo>
                <a:cubicBezTo>
                  <a:pt x="9055664" y="996136"/>
                  <a:pt x="9019084" y="1014427"/>
                  <a:pt x="8976705" y="1023348"/>
                </a:cubicBezTo>
                <a:cubicBezTo>
                  <a:pt x="8978044" y="1018887"/>
                  <a:pt x="8980721" y="1016211"/>
                  <a:pt x="8983397" y="1013981"/>
                </a:cubicBezTo>
                <a:cubicBezTo>
                  <a:pt x="9073061" y="941713"/>
                  <a:pt x="9159604" y="867216"/>
                  <a:pt x="9238116" y="784688"/>
                </a:cubicBezTo>
                <a:cubicBezTo>
                  <a:pt x="9334918" y="682979"/>
                  <a:pt x="9417446" y="572348"/>
                  <a:pt x="9474545" y="446103"/>
                </a:cubicBezTo>
                <a:cubicBezTo>
                  <a:pt x="9477222" y="440751"/>
                  <a:pt x="9479007" y="435843"/>
                  <a:pt x="9486143" y="435843"/>
                </a:cubicBezTo>
                <a:cubicBezTo>
                  <a:pt x="9504434" y="436289"/>
                  <a:pt x="9506218" y="427368"/>
                  <a:pt x="9503541" y="412646"/>
                </a:cubicBezTo>
                <a:cubicBezTo>
                  <a:pt x="9496404" y="376512"/>
                  <a:pt x="9508449" y="346179"/>
                  <a:pt x="9539229" y="325658"/>
                </a:cubicBezTo>
                <a:cubicBezTo>
                  <a:pt x="9561533" y="310491"/>
                  <a:pt x="9580269" y="297108"/>
                  <a:pt x="9554396" y="268558"/>
                </a:cubicBezTo>
                <a:cubicBezTo>
                  <a:pt x="9548150" y="261867"/>
                  <a:pt x="9550382" y="252053"/>
                  <a:pt x="9552612" y="243131"/>
                </a:cubicBezTo>
                <a:cubicBezTo>
                  <a:pt x="9555734" y="229748"/>
                  <a:pt x="9562872" y="219042"/>
                  <a:pt x="9570901" y="207890"/>
                </a:cubicBezTo>
                <a:cubicBezTo>
                  <a:pt x="9575363" y="201645"/>
                  <a:pt x="9580715" y="193168"/>
                  <a:pt x="9574470" y="186031"/>
                </a:cubicBezTo>
                <a:cubicBezTo>
                  <a:pt x="9570901" y="181793"/>
                  <a:pt x="9566775" y="181124"/>
                  <a:pt x="9562593" y="181849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Afbeelding 3" descr="Afbeelding met Lettertype, symbool, wit, logo&#10;&#10;Door AI gegenereerde inhoud is mogelijk onjuist.">
            <a:extLst>
              <a:ext uri="{FF2B5EF4-FFF2-40B4-BE49-F238E27FC236}">
                <a16:creationId xmlns:a16="http://schemas.microsoft.com/office/drawing/2014/main" id="{95D86BA1-5A13-9714-47DB-168CF9F0E9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399" y="1885066"/>
            <a:ext cx="5029202" cy="3318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03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033FE8-1534-1FCF-4FFC-7947563B71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6B298B9-AA3F-4E48-9ADE-DD1A49F40A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8A6362C-DAA2-46F0-8F9D-238EA1E6FD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998728 w 12192000"/>
              <a:gd name="connsiteY0" fmla="*/ 3612739 h 6858000"/>
              <a:gd name="connsiteX1" fmla="*/ 2014976 w 12192000"/>
              <a:gd name="connsiteY1" fmla="*/ 3645485 h 6858000"/>
              <a:gd name="connsiteX2" fmla="*/ 1987764 w 12192000"/>
              <a:gd name="connsiteY2" fmla="*/ 3715075 h 6858000"/>
              <a:gd name="connsiteX3" fmla="*/ 1970583 w 12192000"/>
              <a:gd name="connsiteY3" fmla="*/ 3648007 h 6858000"/>
              <a:gd name="connsiteX4" fmla="*/ 1968718 w 12192000"/>
              <a:gd name="connsiteY4" fmla="*/ 3632235 h 6858000"/>
              <a:gd name="connsiteX5" fmla="*/ 1979288 w 12192000"/>
              <a:gd name="connsiteY5" fmla="*/ 3624964 h 6858000"/>
              <a:gd name="connsiteX6" fmla="*/ 1998728 w 12192000"/>
              <a:gd name="connsiteY6" fmla="*/ 3612739 h 6858000"/>
              <a:gd name="connsiteX7" fmla="*/ 1955875 w 12192000"/>
              <a:gd name="connsiteY7" fmla="*/ 3516632 h 6858000"/>
              <a:gd name="connsiteX8" fmla="*/ 1956461 w 12192000"/>
              <a:gd name="connsiteY8" fmla="*/ 3521046 h 6858000"/>
              <a:gd name="connsiteX9" fmla="*/ 1965292 w 12192000"/>
              <a:gd name="connsiteY9" fmla="*/ 3603273 h 6858000"/>
              <a:gd name="connsiteX10" fmla="*/ 1968718 w 12192000"/>
              <a:gd name="connsiteY10" fmla="*/ 3632235 h 6858000"/>
              <a:gd name="connsiteX11" fmla="*/ 1963908 w 12192000"/>
              <a:gd name="connsiteY11" fmla="*/ 3635544 h 6858000"/>
              <a:gd name="connsiteX12" fmla="*/ 1955653 w 12192000"/>
              <a:gd name="connsiteY12" fmla="*/ 3635212 h 6858000"/>
              <a:gd name="connsiteX13" fmla="*/ 1954172 w 12192000"/>
              <a:gd name="connsiteY13" fmla="*/ 3607075 h 6858000"/>
              <a:gd name="connsiteX14" fmla="*/ 1951958 w 12192000"/>
              <a:gd name="connsiteY14" fmla="*/ 3553088 h 6858000"/>
              <a:gd name="connsiteX15" fmla="*/ 1951483 w 12192000"/>
              <a:gd name="connsiteY15" fmla="*/ 3534997 h 6858000"/>
              <a:gd name="connsiteX16" fmla="*/ 9184139 w 12192000"/>
              <a:gd name="connsiteY16" fmla="*/ 1751373 h 6858000"/>
              <a:gd name="connsiteX17" fmla="*/ 9188600 w 12192000"/>
              <a:gd name="connsiteY17" fmla="*/ 1756725 h 6858000"/>
              <a:gd name="connsiteX18" fmla="*/ 9161388 w 12192000"/>
              <a:gd name="connsiteY18" fmla="*/ 1779476 h 6858000"/>
              <a:gd name="connsiteX19" fmla="*/ 9129269 w 12192000"/>
              <a:gd name="connsiteY19" fmla="*/ 1788844 h 6858000"/>
              <a:gd name="connsiteX20" fmla="*/ 9184139 w 12192000"/>
              <a:gd name="connsiteY20" fmla="*/ 1751373 h 6858000"/>
              <a:gd name="connsiteX21" fmla="*/ 8855814 w 12192000"/>
              <a:gd name="connsiteY21" fmla="*/ 1125503 h 6858000"/>
              <a:gd name="connsiteX22" fmla="*/ 8531505 w 12192000"/>
              <a:gd name="connsiteY22" fmla="*/ 1356134 h 6858000"/>
              <a:gd name="connsiteX23" fmla="*/ 8526597 w 12192000"/>
              <a:gd name="connsiteY23" fmla="*/ 1350781 h 6858000"/>
              <a:gd name="connsiteX24" fmla="*/ 8855814 w 12192000"/>
              <a:gd name="connsiteY24" fmla="*/ 1125503 h 6858000"/>
              <a:gd name="connsiteX25" fmla="*/ 3255597 w 12192000"/>
              <a:gd name="connsiteY25" fmla="*/ 1016302 h 6858000"/>
              <a:gd name="connsiteX26" fmla="*/ 3252884 w 12192000"/>
              <a:gd name="connsiteY26" fmla="*/ 1018887 h 6858000"/>
              <a:gd name="connsiteX27" fmla="*/ 3250417 w 12192000"/>
              <a:gd name="connsiteY27" fmla="*/ 1017988 h 6858000"/>
              <a:gd name="connsiteX28" fmla="*/ 9562593 w 12192000"/>
              <a:gd name="connsiteY28" fmla="*/ 181849 h 6858000"/>
              <a:gd name="connsiteX29" fmla="*/ 9550382 w 12192000"/>
              <a:gd name="connsiteY29" fmla="*/ 186031 h 6858000"/>
              <a:gd name="connsiteX30" fmla="*/ 9486143 w 12192000"/>
              <a:gd name="connsiteY30" fmla="*/ 255175 h 6858000"/>
              <a:gd name="connsiteX31" fmla="*/ 9454471 w 12192000"/>
              <a:gd name="connsiteY31" fmla="*/ 262313 h 6858000"/>
              <a:gd name="connsiteX32" fmla="*/ 9405847 w 12192000"/>
              <a:gd name="connsiteY32" fmla="*/ 265436 h 6858000"/>
              <a:gd name="connsiteX33" fmla="*/ 9374174 w 12192000"/>
              <a:gd name="connsiteY33" fmla="*/ 312721 h 6858000"/>
              <a:gd name="connsiteX34" fmla="*/ 9235886 w 12192000"/>
              <a:gd name="connsiteY34" fmla="*/ 393018 h 6858000"/>
              <a:gd name="connsiteX35" fmla="*/ 9293432 w 12192000"/>
              <a:gd name="connsiteY35" fmla="*/ 372945 h 6858000"/>
              <a:gd name="connsiteX36" fmla="*/ 9306368 w 12192000"/>
              <a:gd name="connsiteY36" fmla="*/ 349747 h 6858000"/>
              <a:gd name="connsiteX37" fmla="*/ 9308153 w 12192000"/>
              <a:gd name="connsiteY37" fmla="*/ 316736 h 6858000"/>
              <a:gd name="connsiteX38" fmla="*/ 9376406 w 12192000"/>
              <a:gd name="connsiteY38" fmla="*/ 260083 h 6858000"/>
              <a:gd name="connsiteX39" fmla="*/ 9391126 w 12192000"/>
              <a:gd name="connsiteY39" fmla="*/ 251160 h 6858000"/>
              <a:gd name="connsiteX40" fmla="*/ 9399602 w 12192000"/>
              <a:gd name="connsiteY40" fmla="*/ 233317 h 6858000"/>
              <a:gd name="connsiteX41" fmla="*/ 9381312 w 12192000"/>
              <a:gd name="connsiteY41" fmla="*/ 220380 h 6858000"/>
              <a:gd name="connsiteX42" fmla="*/ 9358115 w 12192000"/>
              <a:gd name="connsiteY42" fmla="*/ 219934 h 6858000"/>
              <a:gd name="connsiteX43" fmla="*/ 9277818 w 12192000"/>
              <a:gd name="connsiteY43" fmla="*/ 261867 h 6858000"/>
              <a:gd name="connsiteX44" fmla="*/ 9050311 w 12192000"/>
              <a:gd name="connsiteY44" fmla="*/ 470639 h 6858000"/>
              <a:gd name="connsiteX45" fmla="*/ 8804067 w 12192000"/>
              <a:gd name="connsiteY45" fmla="*/ 657552 h 6858000"/>
              <a:gd name="connsiteX46" fmla="*/ 8216563 w 12192000"/>
              <a:gd name="connsiteY46" fmla="*/ 1067511 h 6858000"/>
              <a:gd name="connsiteX47" fmla="*/ 7204377 w 12192000"/>
              <a:gd name="connsiteY47" fmla="*/ 1356580 h 6858000"/>
              <a:gd name="connsiteX48" fmla="*/ 6221188 w 12192000"/>
              <a:gd name="connsiteY48" fmla="*/ 1405651 h 6858000"/>
              <a:gd name="connsiteX49" fmla="*/ 6081116 w 12192000"/>
              <a:gd name="connsiteY49" fmla="*/ 1413234 h 6858000"/>
              <a:gd name="connsiteX50" fmla="*/ 3680242 w 12192000"/>
              <a:gd name="connsiteY50" fmla="*/ 1085356 h 6858000"/>
              <a:gd name="connsiteX51" fmla="*/ 3335857 w 12192000"/>
              <a:gd name="connsiteY51" fmla="*/ 981416 h 6858000"/>
              <a:gd name="connsiteX52" fmla="*/ 3277977 w 12192000"/>
              <a:gd name="connsiteY52" fmla="*/ 1009017 h 6858000"/>
              <a:gd name="connsiteX53" fmla="*/ 3255597 w 12192000"/>
              <a:gd name="connsiteY53" fmla="*/ 1016302 h 6858000"/>
              <a:gd name="connsiteX54" fmla="*/ 3260022 w 12192000"/>
              <a:gd name="connsiteY54" fmla="*/ 1012084 h 6858000"/>
              <a:gd name="connsiteX55" fmla="*/ 3260468 w 12192000"/>
              <a:gd name="connsiteY55" fmla="*/ 1000598 h 6858000"/>
              <a:gd name="connsiteX56" fmla="*/ 3226565 w 12192000"/>
              <a:gd name="connsiteY56" fmla="*/ 956880 h 6858000"/>
              <a:gd name="connsiteX57" fmla="*/ 3162773 w 12192000"/>
              <a:gd name="connsiteY57" fmla="*/ 937252 h 6858000"/>
              <a:gd name="connsiteX58" fmla="*/ 3131101 w 12192000"/>
              <a:gd name="connsiteY58" fmla="*/ 953757 h 6858000"/>
              <a:gd name="connsiteX59" fmla="*/ 3089615 w 12192000"/>
              <a:gd name="connsiteY59" fmla="*/ 972493 h 6858000"/>
              <a:gd name="connsiteX60" fmla="*/ 2893779 w 12192000"/>
              <a:gd name="connsiteY60" fmla="*/ 842681 h 6858000"/>
              <a:gd name="connsiteX61" fmla="*/ 2759952 w 12192000"/>
              <a:gd name="connsiteY61" fmla="*/ 749000 h 6858000"/>
              <a:gd name="connsiteX62" fmla="*/ 2733632 w 12192000"/>
              <a:gd name="connsiteY62" fmla="*/ 739187 h 6858000"/>
              <a:gd name="connsiteX63" fmla="*/ 2723372 w 12192000"/>
              <a:gd name="connsiteY63" fmla="*/ 765506 h 6858000"/>
              <a:gd name="connsiteX64" fmla="*/ 2748353 w 12192000"/>
              <a:gd name="connsiteY64" fmla="*/ 806101 h 6858000"/>
              <a:gd name="connsiteX65" fmla="*/ 2710882 w 12192000"/>
              <a:gd name="connsiteY65" fmla="*/ 890859 h 6858000"/>
              <a:gd name="connsiteX66" fmla="*/ 2532890 w 12192000"/>
              <a:gd name="connsiteY66" fmla="*/ 894873 h 6858000"/>
              <a:gd name="connsiteX67" fmla="*/ 2513708 w 12192000"/>
              <a:gd name="connsiteY67" fmla="*/ 921639 h 6858000"/>
              <a:gd name="connsiteX68" fmla="*/ 2511032 w 12192000"/>
              <a:gd name="connsiteY68" fmla="*/ 1038515 h 6858000"/>
              <a:gd name="connsiteX69" fmla="*/ 2503448 w 12192000"/>
              <a:gd name="connsiteY69" fmla="*/ 1067511 h 6858000"/>
              <a:gd name="connsiteX70" fmla="*/ 2485157 w 12192000"/>
              <a:gd name="connsiteY70" fmla="*/ 1194648 h 6858000"/>
              <a:gd name="connsiteX71" fmla="*/ 2394602 w 12192000"/>
              <a:gd name="connsiteY71" fmla="*/ 1391375 h 6858000"/>
              <a:gd name="connsiteX72" fmla="*/ 2298245 w 12192000"/>
              <a:gd name="connsiteY72" fmla="*/ 1511374 h 6858000"/>
              <a:gd name="connsiteX73" fmla="*/ 2286201 w 12192000"/>
              <a:gd name="connsiteY73" fmla="*/ 1543493 h 6858000"/>
              <a:gd name="connsiteX74" fmla="*/ 2264789 w 12192000"/>
              <a:gd name="connsiteY74" fmla="*/ 1668400 h 6858000"/>
              <a:gd name="connsiteX75" fmla="*/ 2274156 w 12192000"/>
              <a:gd name="connsiteY75" fmla="*/ 1693827 h 6858000"/>
              <a:gd name="connsiteX76" fmla="*/ 2316535 w 12192000"/>
              <a:gd name="connsiteY76" fmla="*/ 1723714 h 6858000"/>
              <a:gd name="connsiteX77" fmla="*/ 2352223 w 12192000"/>
              <a:gd name="connsiteY77" fmla="*/ 1797320 h 6858000"/>
              <a:gd name="connsiteX78" fmla="*/ 2420922 w 12192000"/>
              <a:gd name="connsiteY78" fmla="*/ 1903044 h 6858000"/>
              <a:gd name="connsiteX79" fmla="*/ 2454378 w 12192000"/>
              <a:gd name="connsiteY79" fmla="*/ 1932933 h 6858000"/>
              <a:gd name="connsiteX80" fmla="*/ 2429397 w 12192000"/>
              <a:gd name="connsiteY80" fmla="*/ 1955683 h 6858000"/>
              <a:gd name="connsiteX81" fmla="*/ 2345531 w 12192000"/>
              <a:gd name="connsiteY81" fmla="*/ 2099325 h 6858000"/>
              <a:gd name="connsiteX82" fmla="*/ 2471776 w 12192000"/>
              <a:gd name="connsiteY82" fmla="*/ 2249659 h 6858000"/>
              <a:gd name="connsiteX83" fmla="*/ 2536904 w 12192000"/>
              <a:gd name="connsiteY83" fmla="*/ 2293822 h 6858000"/>
              <a:gd name="connsiteX84" fmla="*/ 2411552 w 12192000"/>
              <a:gd name="connsiteY84" fmla="*/ 2308990 h 6858000"/>
              <a:gd name="connsiteX85" fmla="*/ 2367836 w 12192000"/>
              <a:gd name="connsiteY85" fmla="*/ 2371888 h 6858000"/>
              <a:gd name="connsiteX86" fmla="*/ 2348654 w 12192000"/>
              <a:gd name="connsiteY86" fmla="*/ 2403561 h 6858000"/>
              <a:gd name="connsiteX87" fmla="*/ 2230439 w 12192000"/>
              <a:gd name="connsiteY87" fmla="*/ 2599842 h 6858000"/>
              <a:gd name="connsiteX88" fmla="*/ 2250067 w 12192000"/>
              <a:gd name="connsiteY88" fmla="*/ 2654712 h 6858000"/>
              <a:gd name="connsiteX89" fmla="*/ 2447240 w 12192000"/>
              <a:gd name="connsiteY89" fmla="*/ 2920137 h 6858000"/>
              <a:gd name="connsiteX90" fmla="*/ 2237577 w 12192000"/>
              <a:gd name="connsiteY90" fmla="*/ 2994189 h 6858000"/>
              <a:gd name="connsiteX91" fmla="*/ 2225086 w 12192000"/>
              <a:gd name="connsiteY91" fmla="*/ 3119541 h 6858000"/>
              <a:gd name="connsiteX92" fmla="*/ 2118023 w 12192000"/>
              <a:gd name="connsiteY92" fmla="*/ 3260060 h 6858000"/>
              <a:gd name="connsiteX93" fmla="*/ 1964679 w 12192000"/>
              <a:gd name="connsiteY93" fmla="*/ 3479817 h 6858000"/>
              <a:gd name="connsiteX94" fmla="*/ 1955875 w 12192000"/>
              <a:gd name="connsiteY94" fmla="*/ 3516632 h 6858000"/>
              <a:gd name="connsiteX95" fmla="*/ 1953287 w 12192000"/>
              <a:gd name="connsiteY95" fmla="*/ 3497155 h 6858000"/>
              <a:gd name="connsiteX96" fmla="*/ 1951185 w 12192000"/>
              <a:gd name="connsiteY96" fmla="*/ 3493814 h 6858000"/>
              <a:gd name="connsiteX97" fmla="*/ 1950905 w 12192000"/>
              <a:gd name="connsiteY97" fmla="*/ 3512985 h 6858000"/>
              <a:gd name="connsiteX98" fmla="*/ 1951483 w 12192000"/>
              <a:gd name="connsiteY98" fmla="*/ 3534997 h 6858000"/>
              <a:gd name="connsiteX99" fmla="*/ 1947593 w 12192000"/>
              <a:gd name="connsiteY99" fmla="*/ 3551262 h 6858000"/>
              <a:gd name="connsiteX100" fmla="*/ 1952901 w 12192000"/>
              <a:gd name="connsiteY100" fmla="*/ 3635101 h 6858000"/>
              <a:gd name="connsiteX101" fmla="*/ 1955653 w 12192000"/>
              <a:gd name="connsiteY101" fmla="*/ 3635212 h 6858000"/>
              <a:gd name="connsiteX102" fmla="*/ 1957374 w 12192000"/>
              <a:gd name="connsiteY102" fmla="*/ 3667901 h 6858000"/>
              <a:gd name="connsiteX103" fmla="*/ 1976612 w 12192000"/>
              <a:gd name="connsiteY103" fmla="*/ 3838643 h 6858000"/>
              <a:gd name="connsiteX104" fmla="*/ 2155495 w 12192000"/>
              <a:gd name="connsiteY104" fmla="*/ 4074180 h 6858000"/>
              <a:gd name="connsiteX105" fmla="*/ 2302706 w 12192000"/>
              <a:gd name="connsiteY105" fmla="*/ 4167860 h 6858000"/>
              <a:gd name="connsiteX106" fmla="*/ 2638168 w 12192000"/>
              <a:gd name="connsiteY106" fmla="*/ 4593433 h 6858000"/>
              <a:gd name="connsiteX107" fmla="*/ 2743893 w 12192000"/>
              <a:gd name="connsiteY107" fmla="*/ 4731276 h 6858000"/>
              <a:gd name="connsiteX108" fmla="*/ 2665826 w 12192000"/>
              <a:gd name="connsiteY108" fmla="*/ 4780346 h 6858000"/>
              <a:gd name="connsiteX109" fmla="*/ 2815268 w 12192000"/>
              <a:gd name="connsiteY109" fmla="*/ 4924880 h 6858000"/>
              <a:gd name="connsiteX110" fmla="*/ 2991474 w 12192000"/>
              <a:gd name="connsiteY110" fmla="*/ 5085474 h 6858000"/>
              <a:gd name="connsiteX111" fmla="*/ 6494644 w 12192000"/>
              <a:gd name="connsiteY111" fmla="*/ 6212306 h 6858000"/>
              <a:gd name="connsiteX112" fmla="*/ 8314257 w 12192000"/>
              <a:gd name="connsiteY112" fmla="*/ 5863906 h 6858000"/>
              <a:gd name="connsiteX113" fmla="*/ 8832618 w 12192000"/>
              <a:gd name="connsiteY113" fmla="*/ 5651566 h 6858000"/>
              <a:gd name="connsiteX114" fmla="*/ 9009270 w 12192000"/>
              <a:gd name="connsiteY114" fmla="*/ 5457516 h 6858000"/>
              <a:gd name="connsiteX115" fmla="*/ 9071277 w 12192000"/>
              <a:gd name="connsiteY115" fmla="*/ 5403093 h 6858000"/>
              <a:gd name="connsiteX116" fmla="*/ 9225625 w 12192000"/>
              <a:gd name="connsiteY116" fmla="*/ 5332164 h 6858000"/>
              <a:gd name="connsiteX117" fmla="*/ 9495066 w 12192000"/>
              <a:gd name="connsiteY117" fmla="*/ 5178707 h 6858000"/>
              <a:gd name="connsiteX118" fmla="*/ 9396033 w 12192000"/>
              <a:gd name="connsiteY118" fmla="*/ 5143912 h 6858000"/>
              <a:gd name="connsiteX119" fmla="*/ 9111425 w 12192000"/>
              <a:gd name="connsiteY119" fmla="*/ 5236700 h 6858000"/>
              <a:gd name="connsiteX120" fmla="*/ 8904438 w 12192000"/>
              <a:gd name="connsiteY120" fmla="*/ 5261234 h 6858000"/>
              <a:gd name="connsiteX121" fmla="*/ 9196183 w 12192000"/>
              <a:gd name="connsiteY121" fmla="*/ 5098857 h 6858000"/>
              <a:gd name="connsiteX122" fmla="*/ 9478560 w 12192000"/>
              <a:gd name="connsiteY122" fmla="*/ 4887855 h 6858000"/>
              <a:gd name="connsiteX123" fmla="*/ 9260867 w 12192000"/>
              <a:gd name="connsiteY123" fmla="*/ 4928449 h 6858000"/>
              <a:gd name="connsiteX124" fmla="*/ 9251499 w 12192000"/>
              <a:gd name="connsiteY124" fmla="*/ 4899899 h 6858000"/>
              <a:gd name="connsiteX125" fmla="*/ 9440197 w 12192000"/>
              <a:gd name="connsiteY125" fmla="*/ 4648749 h 6858000"/>
              <a:gd name="connsiteX126" fmla="*/ 9533430 w 12192000"/>
              <a:gd name="connsiteY126" fmla="*/ 4547485 h 6858000"/>
              <a:gd name="connsiteX127" fmla="*/ 9953203 w 12192000"/>
              <a:gd name="connsiteY127" fmla="*/ 4242804 h 6858000"/>
              <a:gd name="connsiteX128" fmla="*/ 9555288 w 12192000"/>
              <a:gd name="connsiteY128" fmla="*/ 4378862 h 6858000"/>
              <a:gd name="connsiteX129" fmla="*/ 9966586 w 12192000"/>
              <a:gd name="connsiteY129" fmla="*/ 4082655 h 6858000"/>
              <a:gd name="connsiteX130" fmla="*/ 10165990 w 12192000"/>
              <a:gd name="connsiteY130" fmla="*/ 3973363 h 6858000"/>
              <a:gd name="connsiteX131" fmla="*/ 10216399 w 12192000"/>
              <a:gd name="connsiteY131" fmla="*/ 3908679 h 6858000"/>
              <a:gd name="connsiteX132" fmla="*/ 10127626 w 12192000"/>
              <a:gd name="connsiteY132" fmla="*/ 3894850 h 6858000"/>
              <a:gd name="connsiteX133" fmla="*/ 9855955 w 12192000"/>
              <a:gd name="connsiteY133" fmla="*/ 3919832 h 6858000"/>
              <a:gd name="connsiteX134" fmla="*/ 10191863 w 12192000"/>
              <a:gd name="connsiteY134" fmla="*/ 3720428 h 6858000"/>
              <a:gd name="connsiteX135" fmla="*/ 9940267 w 12192000"/>
              <a:gd name="connsiteY135" fmla="*/ 3751209 h 6858000"/>
              <a:gd name="connsiteX136" fmla="*/ 9867999 w 12192000"/>
              <a:gd name="connsiteY136" fmla="*/ 3672696 h 6858000"/>
              <a:gd name="connsiteX137" fmla="*/ 9751124 w 12192000"/>
              <a:gd name="connsiteY137" fmla="*/ 3546005 h 6858000"/>
              <a:gd name="connsiteX138" fmla="*/ 9670381 w 12192000"/>
              <a:gd name="connsiteY138" fmla="*/ 3475523 h 6858000"/>
              <a:gd name="connsiteX139" fmla="*/ 9636477 w 12192000"/>
              <a:gd name="connsiteY139" fmla="*/ 3253369 h 6858000"/>
              <a:gd name="connsiteX140" fmla="*/ 9706514 w 12192000"/>
              <a:gd name="connsiteY140" fmla="*/ 3010694 h 6858000"/>
              <a:gd name="connsiteX141" fmla="*/ 9895211 w 12192000"/>
              <a:gd name="connsiteY141" fmla="*/ 2888019 h 6858000"/>
              <a:gd name="connsiteX142" fmla="*/ 9840788 w 12192000"/>
              <a:gd name="connsiteY142" fmla="*/ 2750175 h 6858000"/>
              <a:gd name="connsiteX143" fmla="*/ 9439750 w 12192000"/>
              <a:gd name="connsiteY143" fmla="*/ 2834041 h 6858000"/>
              <a:gd name="connsiteX144" fmla="*/ 10040191 w 12192000"/>
              <a:gd name="connsiteY144" fmla="*/ 2389286 h 6858000"/>
              <a:gd name="connsiteX145" fmla="*/ 9939374 w 12192000"/>
              <a:gd name="connsiteY145" fmla="*/ 2373227 h 6858000"/>
              <a:gd name="connsiteX146" fmla="*/ 9943389 w 12192000"/>
              <a:gd name="connsiteY146" fmla="*/ 2347353 h 6858000"/>
              <a:gd name="connsiteX147" fmla="*/ 9937144 w 12192000"/>
              <a:gd name="connsiteY147" fmla="*/ 2189436 h 6858000"/>
              <a:gd name="connsiteX148" fmla="*/ 9920638 w 12192000"/>
              <a:gd name="connsiteY148" fmla="*/ 2116723 h 6858000"/>
              <a:gd name="connsiteX149" fmla="*/ 9947404 w 12192000"/>
              <a:gd name="connsiteY149" fmla="*/ 2033304 h 6858000"/>
              <a:gd name="connsiteX150" fmla="*/ 9497296 w 12192000"/>
              <a:gd name="connsiteY150" fmla="*/ 2182299 h 6858000"/>
              <a:gd name="connsiteX151" fmla="*/ 9144883 w 12192000"/>
              <a:gd name="connsiteY151" fmla="*/ 2211295 h 6858000"/>
              <a:gd name="connsiteX152" fmla="*/ 9155589 w 12192000"/>
              <a:gd name="connsiteY152" fmla="*/ 2201927 h 6858000"/>
              <a:gd name="connsiteX153" fmla="*/ 9322428 w 12192000"/>
              <a:gd name="connsiteY153" fmla="*/ 1998954 h 6858000"/>
              <a:gd name="connsiteX154" fmla="*/ 9329119 w 12192000"/>
              <a:gd name="connsiteY154" fmla="*/ 1994047 h 6858000"/>
              <a:gd name="connsiteX155" fmla="*/ 9360345 w 12192000"/>
              <a:gd name="connsiteY155" fmla="*/ 1961483 h 6858000"/>
              <a:gd name="connsiteX156" fmla="*/ 9392465 w 12192000"/>
              <a:gd name="connsiteY156" fmla="*/ 1928918 h 6858000"/>
              <a:gd name="connsiteX157" fmla="*/ 9397371 w 12192000"/>
              <a:gd name="connsiteY157" fmla="*/ 1928025 h 6858000"/>
              <a:gd name="connsiteX158" fmla="*/ 9441534 w 12192000"/>
              <a:gd name="connsiteY158" fmla="*/ 1864680 h 6858000"/>
              <a:gd name="connsiteX159" fmla="*/ 9453133 w 12192000"/>
              <a:gd name="connsiteY159" fmla="*/ 1821855 h 6858000"/>
              <a:gd name="connsiteX160" fmla="*/ 9500865 w 12192000"/>
              <a:gd name="connsiteY160" fmla="*/ 1774123 h 6858000"/>
              <a:gd name="connsiteX161" fmla="*/ 9549935 w 12192000"/>
              <a:gd name="connsiteY161" fmla="*/ 1729961 h 6858000"/>
              <a:gd name="connsiteX162" fmla="*/ 9670381 w 12192000"/>
              <a:gd name="connsiteY162" fmla="*/ 1692042 h 6858000"/>
              <a:gd name="connsiteX163" fmla="*/ 9750231 w 12192000"/>
              <a:gd name="connsiteY163" fmla="*/ 1622006 h 6858000"/>
              <a:gd name="connsiteX164" fmla="*/ 9652537 w 12192000"/>
              <a:gd name="connsiteY164" fmla="*/ 1642080 h 6858000"/>
              <a:gd name="connsiteX165" fmla="*/ 9740417 w 12192000"/>
              <a:gd name="connsiteY165" fmla="*/ 1563121 h 6858000"/>
              <a:gd name="connsiteX166" fmla="*/ 9789041 w 12192000"/>
              <a:gd name="connsiteY166" fmla="*/ 1483271 h 6858000"/>
              <a:gd name="connsiteX167" fmla="*/ 9783687 w 12192000"/>
              <a:gd name="connsiteY167" fmla="*/ 1460966 h 6858000"/>
              <a:gd name="connsiteX168" fmla="*/ 9760491 w 12192000"/>
              <a:gd name="connsiteY168" fmla="*/ 1464534 h 6858000"/>
              <a:gd name="connsiteX169" fmla="*/ 9677518 w 12192000"/>
              <a:gd name="connsiteY169" fmla="*/ 1524757 h 6858000"/>
              <a:gd name="connsiteX170" fmla="*/ 9570010 w 12192000"/>
              <a:gd name="connsiteY170" fmla="*/ 1606839 h 6858000"/>
              <a:gd name="connsiteX171" fmla="*/ 9733726 w 12192000"/>
              <a:gd name="connsiteY171" fmla="*/ 1455166 h 6858000"/>
              <a:gd name="connsiteX172" fmla="*/ 9851495 w 12192000"/>
              <a:gd name="connsiteY172" fmla="*/ 1345427 h 6858000"/>
              <a:gd name="connsiteX173" fmla="*/ 9876922 w 12192000"/>
              <a:gd name="connsiteY173" fmla="*/ 1273161 h 6858000"/>
              <a:gd name="connsiteX174" fmla="*/ 9866661 w 12192000"/>
              <a:gd name="connsiteY174" fmla="*/ 1254870 h 6858000"/>
              <a:gd name="connsiteX175" fmla="*/ 9848372 w 12192000"/>
              <a:gd name="connsiteY175" fmla="*/ 1264238 h 6858000"/>
              <a:gd name="connsiteX176" fmla="*/ 9832313 w 12192000"/>
              <a:gd name="connsiteY176" fmla="*/ 1281636 h 6858000"/>
              <a:gd name="connsiteX177" fmla="*/ 9659674 w 12192000"/>
              <a:gd name="connsiteY177" fmla="*/ 1419479 h 6858000"/>
              <a:gd name="connsiteX178" fmla="*/ 9405847 w 12192000"/>
              <a:gd name="connsiteY178" fmla="*/ 1608623 h 6858000"/>
              <a:gd name="connsiteX179" fmla="*/ 9303246 w 12192000"/>
              <a:gd name="connsiteY179" fmla="*/ 1646987 h 6858000"/>
              <a:gd name="connsiteX180" fmla="*/ 9589192 w 12192000"/>
              <a:gd name="connsiteY180" fmla="*/ 1389145 h 6858000"/>
              <a:gd name="connsiteX181" fmla="*/ 9803762 w 12192000"/>
              <a:gd name="connsiteY181" fmla="*/ 1078218 h 6858000"/>
              <a:gd name="connsiteX182" fmla="*/ 9830974 w 12192000"/>
              <a:gd name="connsiteY182" fmla="*/ 1055913 h 6858000"/>
              <a:gd name="connsiteX183" fmla="*/ 9839896 w 12192000"/>
              <a:gd name="connsiteY183" fmla="*/ 1042084 h 6858000"/>
              <a:gd name="connsiteX184" fmla="*/ 9893427 w 12192000"/>
              <a:gd name="connsiteY184" fmla="*/ 933683 h 6858000"/>
              <a:gd name="connsiteX185" fmla="*/ 9897441 w 12192000"/>
              <a:gd name="connsiteY185" fmla="*/ 906472 h 6858000"/>
              <a:gd name="connsiteX186" fmla="*/ 9892535 w 12192000"/>
              <a:gd name="connsiteY186" fmla="*/ 856509 h 6858000"/>
              <a:gd name="connsiteX187" fmla="*/ 9906364 w 12192000"/>
              <a:gd name="connsiteY187" fmla="*/ 826622 h 6858000"/>
              <a:gd name="connsiteX188" fmla="*/ 9906809 w 12192000"/>
              <a:gd name="connsiteY188" fmla="*/ 806993 h 6858000"/>
              <a:gd name="connsiteX189" fmla="*/ 9884505 w 12192000"/>
              <a:gd name="connsiteY189" fmla="*/ 807440 h 6858000"/>
              <a:gd name="connsiteX190" fmla="*/ 9821160 w 12192000"/>
              <a:gd name="connsiteY190" fmla="*/ 874800 h 6858000"/>
              <a:gd name="connsiteX191" fmla="*/ 9787256 w 12192000"/>
              <a:gd name="connsiteY191" fmla="*/ 881491 h 6858000"/>
              <a:gd name="connsiteX192" fmla="*/ 9746216 w 12192000"/>
              <a:gd name="connsiteY192" fmla="*/ 880152 h 6858000"/>
              <a:gd name="connsiteX193" fmla="*/ 9730603 w 12192000"/>
              <a:gd name="connsiteY193" fmla="*/ 901118 h 6858000"/>
              <a:gd name="connsiteX194" fmla="*/ 9640046 w 12192000"/>
              <a:gd name="connsiteY194" fmla="*/ 998813 h 6858000"/>
              <a:gd name="connsiteX195" fmla="*/ 9575363 w 12192000"/>
              <a:gd name="connsiteY195" fmla="*/ 1010412 h 6858000"/>
              <a:gd name="connsiteX196" fmla="*/ 9626217 w 12192000"/>
              <a:gd name="connsiteY196" fmla="*/ 994352 h 6858000"/>
              <a:gd name="connsiteX197" fmla="*/ 9638707 w 12192000"/>
              <a:gd name="connsiteY197" fmla="*/ 966694 h 6858000"/>
              <a:gd name="connsiteX198" fmla="*/ 9638707 w 12192000"/>
              <a:gd name="connsiteY198" fmla="*/ 942606 h 6858000"/>
              <a:gd name="connsiteX199" fmla="*/ 9710975 w 12192000"/>
              <a:gd name="connsiteY199" fmla="*/ 881491 h 6858000"/>
              <a:gd name="connsiteX200" fmla="*/ 9717666 w 12192000"/>
              <a:gd name="connsiteY200" fmla="*/ 878367 h 6858000"/>
              <a:gd name="connsiteX201" fmla="*/ 9732387 w 12192000"/>
              <a:gd name="connsiteY201" fmla="*/ 856509 h 6858000"/>
              <a:gd name="connsiteX202" fmla="*/ 9706960 w 12192000"/>
              <a:gd name="connsiteY202" fmla="*/ 840896 h 6858000"/>
              <a:gd name="connsiteX203" fmla="*/ 9640492 w 12192000"/>
              <a:gd name="connsiteY203" fmla="*/ 861417 h 6858000"/>
              <a:gd name="connsiteX204" fmla="*/ 9512463 w 12192000"/>
              <a:gd name="connsiteY204" fmla="*/ 968925 h 6858000"/>
              <a:gd name="connsiteX205" fmla="*/ 9328673 w 12192000"/>
              <a:gd name="connsiteY205" fmla="*/ 1138886 h 6858000"/>
              <a:gd name="connsiteX206" fmla="*/ 8716634 w 12192000"/>
              <a:gd name="connsiteY206" fmla="*/ 1580073 h 6858000"/>
              <a:gd name="connsiteX207" fmla="*/ 8480649 w 12192000"/>
              <a:gd name="connsiteY207" fmla="*/ 1729961 h 6858000"/>
              <a:gd name="connsiteX208" fmla="*/ 8479312 w 12192000"/>
              <a:gd name="connsiteY208" fmla="*/ 1722377 h 6858000"/>
              <a:gd name="connsiteX209" fmla="*/ 8479312 w 12192000"/>
              <a:gd name="connsiteY209" fmla="*/ 1715239 h 6858000"/>
              <a:gd name="connsiteX210" fmla="*/ 8645704 w 12192000"/>
              <a:gd name="connsiteY210" fmla="*/ 1615314 h 6858000"/>
              <a:gd name="connsiteX211" fmla="*/ 9002133 w 12192000"/>
              <a:gd name="connsiteY211" fmla="*/ 1314647 h 6858000"/>
              <a:gd name="connsiteX212" fmla="*/ 9033805 w 12192000"/>
              <a:gd name="connsiteY212" fmla="*/ 1305280 h 6858000"/>
              <a:gd name="connsiteX213" fmla="*/ 9083322 w 12192000"/>
              <a:gd name="connsiteY213" fmla="*/ 1259778 h 6858000"/>
              <a:gd name="connsiteX214" fmla="*/ 9088228 w 12192000"/>
              <a:gd name="connsiteY214" fmla="*/ 1233458 h 6858000"/>
              <a:gd name="connsiteX215" fmla="*/ 9196629 w 12192000"/>
              <a:gd name="connsiteY215" fmla="*/ 1124611 h 6858000"/>
              <a:gd name="connsiteX216" fmla="*/ 9412538 w 12192000"/>
              <a:gd name="connsiteY216" fmla="*/ 935022 h 6858000"/>
              <a:gd name="connsiteX217" fmla="*/ 9455363 w 12192000"/>
              <a:gd name="connsiteY217" fmla="*/ 864985 h 6858000"/>
              <a:gd name="connsiteX218" fmla="*/ 9448672 w 12192000"/>
              <a:gd name="connsiteY218" fmla="*/ 838220 h 6858000"/>
              <a:gd name="connsiteX219" fmla="*/ 9423691 w 12192000"/>
              <a:gd name="connsiteY219" fmla="*/ 844465 h 6858000"/>
              <a:gd name="connsiteX220" fmla="*/ 9333580 w 12192000"/>
              <a:gd name="connsiteY220" fmla="*/ 910932 h 6858000"/>
              <a:gd name="connsiteX221" fmla="*/ 9241685 w 12192000"/>
              <a:gd name="connsiteY221" fmla="*/ 980077 h 6858000"/>
              <a:gd name="connsiteX222" fmla="*/ 9249715 w 12192000"/>
              <a:gd name="connsiteY222" fmla="*/ 964018 h 6858000"/>
              <a:gd name="connsiteX223" fmla="*/ 9412538 w 12192000"/>
              <a:gd name="connsiteY223" fmla="*/ 823499 h 6858000"/>
              <a:gd name="connsiteX224" fmla="*/ 9528522 w 12192000"/>
              <a:gd name="connsiteY224" fmla="*/ 706176 h 6858000"/>
              <a:gd name="connsiteX225" fmla="*/ 9542798 w 12192000"/>
              <a:gd name="connsiteY225" fmla="*/ 647292 h 6858000"/>
              <a:gd name="connsiteX226" fmla="*/ 9532091 w 12192000"/>
              <a:gd name="connsiteY226" fmla="*/ 631679 h 6858000"/>
              <a:gd name="connsiteX227" fmla="*/ 9516924 w 12192000"/>
              <a:gd name="connsiteY227" fmla="*/ 638370 h 6858000"/>
              <a:gd name="connsiteX228" fmla="*/ 9495512 w 12192000"/>
              <a:gd name="connsiteY228" fmla="*/ 660675 h 6858000"/>
              <a:gd name="connsiteX229" fmla="*/ 9343394 w 12192000"/>
              <a:gd name="connsiteY229" fmla="*/ 781565 h 6858000"/>
              <a:gd name="connsiteX230" fmla="*/ 9090906 w 12192000"/>
              <a:gd name="connsiteY230" fmla="*/ 975617 h 6858000"/>
              <a:gd name="connsiteX231" fmla="*/ 8976705 w 12192000"/>
              <a:gd name="connsiteY231" fmla="*/ 1023348 h 6858000"/>
              <a:gd name="connsiteX232" fmla="*/ 8983397 w 12192000"/>
              <a:gd name="connsiteY232" fmla="*/ 1013981 h 6858000"/>
              <a:gd name="connsiteX233" fmla="*/ 9238116 w 12192000"/>
              <a:gd name="connsiteY233" fmla="*/ 784688 h 6858000"/>
              <a:gd name="connsiteX234" fmla="*/ 9474545 w 12192000"/>
              <a:gd name="connsiteY234" fmla="*/ 446103 h 6858000"/>
              <a:gd name="connsiteX235" fmla="*/ 9486143 w 12192000"/>
              <a:gd name="connsiteY235" fmla="*/ 435843 h 6858000"/>
              <a:gd name="connsiteX236" fmla="*/ 9503541 w 12192000"/>
              <a:gd name="connsiteY236" fmla="*/ 412646 h 6858000"/>
              <a:gd name="connsiteX237" fmla="*/ 9539229 w 12192000"/>
              <a:gd name="connsiteY237" fmla="*/ 325658 h 6858000"/>
              <a:gd name="connsiteX238" fmla="*/ 9554396 w 12192000"/>
              <a:gd name="connsiteY238" fmla="*/ 268558 h 6858000"/>
              <a:gd name="connsiteX239" fmla="*/ 9552612 w 12192000"/>
              <a:gd name="connsiteY239" fmla="*/ 243131 h 6858000"/>
              <a:gd name="connsiteX240" fmla="*/ 9570901 w 12192000"/>
              <a:gd name="connsiteY240" fmla="*/ 207890 h 6858000"/>
              <a:gd name="connsiteX241" fmla="*/ 9574470 w 12192000"/>
              <a:gd name="connsiteY241" fmla="*/ 186031 h 6858000"/>
              <a:gd name="connsiteX242" fmla="*/ 9562593 w 12192000"/>
              <a:gd name="connsiteY242" fmla="*/ 181849 h 6858000"/>
              <a:gd name="connsiteX243" fmla="*/ 0 w 12192000"/>
              <a:gd name="connsiteY243" fmla="*/ 0 h 6858000"/>
              <a:gd name="connsiteX244" fmla="*/ 12192000 w 12192000"/>
              <a:gd name="connsiteY244" fmla="*/ 0 h 6858000"/>
              <a:gd name="connsiteX245" fmla="*/ 12192000 w 12192000"/>
              <a:gd name="connsiteY245" fmla="*/ 6858000 h 6858000"/>
              <a:gd name="connsiteX246" fmla="*/ 0 w 12192000"/>
              <a:gd name="connsiteY24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</a:cxnLst>
            <a:rect l="l" t="t" r="r" b="b"/>
            <a:pathLst>
              <a:path w="12192000" h="6858000">
                <a:moveTo>
                  <a:pt x="1998728" y="3612739"/>
                </a:moveTo>
                <a:cubicBezTo>
                  <a:pt x="2012550" y="3611108"/>
                  <a:pt x="2011630" y="3636451"/>
                  <a:pt x="2014976" y="3645485"/>
                </a:cubicBezTo>
                <a:cubicBezTo>
                  <a:pt x="2026128" y="3674035"/>
                  <a:pt x="2002932" y="3693217"/>
                  <a:pt x="1987764" y="3715075"/>
                </a:cubicBezTo>
                <a:cubicBezTo>
                  <a:pt x="1982076" y="3723105"/>
                  <a:pt x="1976075" y="3690547"/>
                  <a:pt x="1970583" y="3648007"/>
                </a:cubicBezTo>
                <a:lnTo>
                  <a:pt x="1968718" y="3632235"/>
                </a:lnTo>
                <a:lnTo>
                  <a:pt x="1979288" y="3624964"/>
                </a:lnTo>
                <a:cubicBezTo>
                  <a:pt x="1987875" y="3616823"/>
                  <a:pt x="1994121" y="3613282"/>
                  <a:pt x="1998728" y="3612739"/>
                </a:cubicBezTo>
                <a:close/>
                <a:moveTo>
                  <a:pt x="1955875" y="3516632"/>
                </a:moveTo>
                <a:lnTo>
                  <a:pt x="1956461" y="3521046"/>
                </a:lnTo>
                <a:cubicBezTo>
                  <a:pt x="1958894" y="3542312"/>
                  <a:pt x="1961919" y="3572744"/>
                  <a:pt x="1965292" y="3603273"/>
                </a:cubicBezTo>
                <a:lnTo>
                  <a:pt x="1968718" y="3632235"/>
                </a:lnTo>
                <a:lnTo>
                  <a:pt x="1963908" y="3635544"/>
                </a:lnTo>
                <a:lnTo>
                  <a:pt x="1955653" y="3635212"/>
                </a:lnTo>
                <a:lnTo>
                  <a:pt x="1954172" y="3607075"/>
                </a:lnTo>
                <a:cubicBezTo>
                  <a:pt x="1953260" y="3587548"/>
                  <a:pt x="1952512" y="3569161"/>
                  <a:pt x="1951958" y="3553088"/>
                </a:cubicBezTo>
                <a:lnTo>
                  <a:pt x="1951483" y="3534997"/>
                </a:lnTo>
                <a:close/>
                <a:moveTo>
                  <a:pt x="9184139" y="1751373"/>
                </a:moveTo>
                <a:cubicBezTo>
                  <a:pt x="9185478" y="1753157"/>
                  <a:pt x="9187262" y="1754941"/>
                  <a:pt x="9188600" y="1756725"/>
                </a:cubicBezTo>
                <a:cubicBezTo>
                  <a:pt x="9179678" y="1764756"/>
                  <a:pt x="9170310" y="1771892"/>
                  <a:pt x="9161388" y="1779476"/>
                </a:cubicBezTo>
                <a:cubicBezTo>
                  <a:pt x="9150682" y="1782599"/>
                  <a:pt x="9139530" y="1785722"/>
                  <a:pt x="9129269" y="1788844"/>
                </a:cubicBezTo>
                <a:cubicBezTo>
                  <a:pt x="9147559" y="1776354"/>
                  <a:pt x="9165848" y="1763863"/>
                  <a:pt x="9184139" y="1751373"/>
                </a:cubicBezTo>
                <a:close/>
                <a:moveTo>
                  <a:pt x="8855814" y="1125503"/>
                </a:moveTo>
                <a:cubicBezTo>
                  <a:pt x="8765703" y="1222306"/>
                  <a:pt x="8651949" y="1292789"/>
                  <a:pt x="8531505" y="1356134"/>
                </a:cubicBezTo>
                <a:cubicBezTo>
                  <a:pt x="8529720" y="1354350"/>
                  <a:pt x="8528382" y="1352565"/>
                  <a:pt x="8526597" y="1350781"/>
                </a:cubicBezTo>
                <a:cubicBezTo>
                  <a:pt x="8636336" y="1275837"/>
                  <a:pt x="8746075" y="1200447"/>
                  <a:pt x="8855814" y="1125503"/>
                </a:cubicBezTo>
                <a:close/>
                <a:moveTo>
                  <a:pt x="3255597" y="1016302"/>
                </a:moveTo>
                <a:lnTo>
                  <a:pt x="3252884" y="1018887"/>
                </a:lnTo>
                <a:cubicBezTo>
                  <a:pt x="3244631" y="1020337"/>
                  <a:pt x="3245022" y="1019835"/>
                  <a:pt x="3250417" y="1017988"/>
                </a:cubicBezTo>
                <a:close/>
                <a:moveTo>
                  <a:pt x="9562593" y="181849"/>
                </a:moveTo>
                <a:cubicBezTo>
                  <a:pt x="9558411" y="182574"/>
                  <a:pt x="9554174" y="184693"/>
                  <a:pt x="9550382" y="186031"/>
                </a:cubicBezTo>
                <a:cubicBezTo>
                  <a:pt x="9515586" y="198076"/>
                  <a:pt x="9495066" y="221718"/>
                  <a:pt x="9486143" y="255175"/>
                </a:cubicBezTo>
                <a:cubicBezTo>
                  <a:pt x="9480344" y="276589"/>
                  <a:pt x="9471869" y="277926"/>
                  <a:pt x="9454471" y="262313"/>
                </a:cubicBezTo>
                <a:cubicBezTo>
                  <a:pt x="9434843" y="244915"/>
                  <a:pt x="9419230" y="245808"/>
                  <a:pt x="9405847" y="265436"/>
                </a:cubicBezTo>
                <a:cubicBezTo>
                  <a:pt x="9395141" y="281495"/>
                  <a:pt x="9386665" y="298447"/>
                  <a:pt x="9374174" y="312721"/>
                </a:cubicBezTo>
                <a:cubicBezTo>
                  <a:pt x="9340718" y="351978"/>
                  <a:pt x="9309491" y="394357"/>
                  <a:pt x="9235886" y="393018"/>
                </a:cubicBezTo>
                <a:cubicBezTo>
                  <a:pt x="9255514" y="376960"/>
                  <a:pt x="9276035" y="377851"/>
                  <a:pt x="9293432" y="372945"/>
                </a:cubicBezTo>
                <a:cubicBezTo>
                  <a:pt x="9305922" y="369376"/>
                  <a:pt x="9318412" y="362684"/>
                  <a:pt x="9306368" y="349747"/>
                </a:cubicBezTo>
                <a:cubicBezTo>
                  <a:pt x="9292539" y="335026"/>
                  <a:pt x="9300569" y="326997"/>
                  <a:pt x="9308153" y="316736"/>
                </a:cubicBezTo>
                <a:cubicBezTo>
                  <a:pt x="9325550" y="292648"/>
                  <a:pt x="9339379" y="265436"/>
                  <a:pt x="9376406" y="260083"/>
                </a:cubicBezTo>
                <a:cubicBezTo>
                  <a:pt x="9382205" y="259191"/>
                  <a:pt x="9386665" y="254283"/>
                  <a:pt x="9391126" y="251160"/>
                </a:cubicBezTo>
                <a:cubicBezTo>
                  <a:pt x="9397371" y="246700"/>
                  <a:pt x="9402724" y="241793"/>
                  <a:pt x="9399602" y="233317"/>
                </a:cubicBezTo>
                <a:cubicBezTo>
                  <a:pt x="9396479" y="225733"/>
                  <a:pt x="9389787" y="221273"/>
                  <a:pt x="9381312" y="220380"/>
                </a:cubicBezTo>
                <a:cubicBezTo>
                  <a:pt x="9373728" y="219488"/>
                  <a:pt x="9365699" y="219042"/>
                  <a:pt x="9358115" y="219934"/>
                </a:cubicBezTo>
                <a:cubicBezTo>
                  <a:pt x="9324212" y="223057"/>
                  <a:pt x="9301015" y="243131"/>
                  <a:pt x="9277818" y="261867"/>
                </a:cubicBezTo>
                <a:cubicBezTo>
                  <a:pt x="9196629" y="326997"/>
                  <a:pt x="9125254" y="400156"/>
                  <a:pt x="9050311" y="470639"/>
                </a:cubicBezTo>
                <a:cubicBezTo>
                  <a:pt x="8975368" y="540675"/>
                  <a:pt x="8887041" y="596437"/>
                  <a:pt x="8804067" y="657552"/>
                </a:cubicBezTo>
                <a:cubicBezTo>
                  <a:pt x="8612694" y="798963"/>
                  <a:pt x="8420427" y="939928"/>
                  <a:pt x="8216563" y="1067511"/>
                </a:cubicBezTo>
                <a:cubicBezTo>
                  <a:pt x="8017159" y="1191972"/>
                  <a:pt x="7337313" y="1339182"/>
                  <a:pt x="7204377" y="1356580"/>
                </a:cubicBezTo>
                <a:cubicBezTo>
                  <a:pt x="7034416" y="1378438"/>
                  <a:pt x="6631594" y="1387360"/>
                  <a:pt x="6221188" y="1405651"/>
                </a:cubicBezTo>
                <a:cubicBezTo>
                  <a:pt x="6174795" y="1407434"/>
                  <a:pt x="6129294" y="1409666"/>
                  <a:pt x="6081116" y="1413234"/>
                </a:cubicBezTo>
                <a:cubicBezTo>
                  <a:pt x="4716070" y="1513158"/>
                  <a:pt x="3730203" y="1110783"/>
                  <a:pt x="3680242" y="1085356"/>
                </a:cubicBezTo>
                <a:cubicBezTo>
                  <a:pt x="3599945" y="1044761"/>
                  <a:pt x="3336303" y="980523"/>
                  <a:pt x="3335857" y="981416"/>
                </a:cubicBezTo>
                <a:cubicBezTo>
                  <a:pt x="3330504" y="990337"/>
                  <a:pt x="3301508" y="1001155"/>
                  <a:pt x="3277977" y="1009017"/>
                </a:cubicBezTo>
                <a:lnTo>
                  <a:pt x="3255597" y="1016302"/>
                </a:lnTo>
                <a:lnTo>
                  <a:pt x="3260022" y="1012084"/>
                </a:lnTo>
                <a:cubicBezTo>
                  <a:pt x="3261026" y="1008627"/>
                  <a:pt x="3260914" y="1004390"/>
                  <a:pt x="3260468" y="1000598"/>
                </a:cubicBezTo>
                <a:cubicBezTo>
                  <a:pt x="3258237" y="980523"/>
                  <a:pt x="3248424" y="964464"/>
                  <a:pt x="3226565" y="956880"/>
                </a:cubicBezTo>
                <a:cubicBezTo>
                  <a:pt x="3205599" y="949742"/>
                  <a:pt x="3184186" y="943497"/>
                  <a:pt x="3162773" y="937252"/>
                </a:cubicBezTo>
                <a:cubicBezTo>
                  <a:pt x="3144929" y="931899"/>
                  <a:pt x="3132885" y="931899"/>
                  <a:pt x="3131101" y="953757"/>
                </a:cubicBezTo>
                <a:cubicBezTo>
                  <a:pt x="3129316" y="975617"/>
                  <a:pt x="3104781" y="985431"/>
                  <a:pt x="3089615" y="972493"/>
                </a:cubicBezTo>
                <a:cubicBezTo>
                  <a:pt x="3030284" y="921639"/>
                  <a:pt x="2960248" y="884614"/>
                  <a:pt x="2893779" y="842681"/>
                </a:cubicBezTo>
                <a:cubicBezTo>
                  <a:pt x="2847385" y="813685"/>
                  <a:pt x="2798762" y="787365"/>
                  <a:pt x="2759952" y="749000"/>
                </a:cubicBezTo>
                <a:cubicBezTo>
                  <a:pt x="2752814" y="741864"/>
                  <a:pt x="2746123" y="732050"/>
                  <a:pt x="2733632" y="739187"/>
                </a:cubicBezTo>
                <a:cubicBezTo>
                  <a:pt x="2722926" y="744986"/>
                  <a:pt x="2719803" y="753462"/>
                  <a:pt x="2723372" y="765506"/>
                </a:cubicBezTo>
                <a:cubicBezTo>
                  <a:pt x="2728279" y="780674"/>
                  <a:pt x="2737646" y="794057"/>
                  <a:pt x="2748353" y="806101"/>
                </a:cubicBezTo>
                <a:cubicBezTo>
                  <a:pt x="2798316" y="862754"/>
                  <a:pt x="2776903" y="882382"/>
                  <a:pt x="2710882" y="890859"/>
                </a:cubicBezTo>
                <a:cubicBezTo>
                  <a:pt x="2651997" y="898442"/>
                  <a:pt x="2592666" y="896212"/>
                  <a:pt x="2532890" y="894873"/>
                </a:cubicBezTo>
                <a:cubicBezTo>
                  <a:pt x="2503448" y="893981"/>
                  <a:pt x="2502109" y="897104"/>
                  <a:pt x="2513708" y="921639"/>
                </a:cubicBezTo>
                <a:cubicBezTo>
                  <a:pt x="2532444" y="962234"/>
                  <a:pt x="2535567" y="1001489"/>
                  <a:pt x="2511032" y="1038515"/>
                </a:cubicBezTo>
                <a:cubicBezTo>
                  <a:pt x="2505232" y="1046991"/>
                  <a:pt x="2501218" y="1056360"/>
                  <a:pt x="2503448" y="1067511"/>
                </a:cubicBezTo>
                <a:cubicBezTo>
                  <a:pt x="2513262" y="1113013"/>
                  <a:pt x="2499433" y="1153608"/>
                  <a:pt x="2485157" y="1194648"/>
                </a:cubicBezTo>
                <a:cubicBezTo>
                  <a:pt x="2461069" y="1263347"/>
                  <a:pt x="2429397" y="1328030"/>
                  <a:pt x="2394602" y="1391375"/>
                </a:cubicBezTo>
                <a:cubicBezTo>
                  <a:pt x="2370066" y="1435984"/>
                  <a:pt x="2355792" y="1488624"/>
                  <a:pt x="2298245" y="1511374"/>
                </a:cubicBezTo>
                <a:cubicBezTo>
                  <a:pt x="2284415" y="1516727"/>
                  <a:pt x="2280401" y="1529219"/>
                  <a:pt x="2286201" y="1543493"/>
                </a:cubicBezTo>
                <a:cubicBezTo>
                  <a:pt x="2305382" y="1590778"/>
                  <a:pt x="2293785" y="1631373"/>
                  <a:pt x="2264789" y="1668400"/>
                </a:cubicBezTo>
                <a:cubicBezTo>
                  <a:pt x="2254528" y="1681335"/>
                  <a:pt x="2258990" y="1688473"/>
                  <a:pt x="2274156" y="1693827"/>
                </a:cubicBezTo>
                <a:cubicBezTo>
                  <a:pt x="2291553" y="1699626"/>
                  <a:pt x="2305382" y="1709886"/>
                  <a:pt x="2316535" y="1723714"/>
                </a:cubicBezTo>
                <a:cubicBezTo>
                  <a:pt x="2334825" y="1746020"/>
                  <a:pt x="2344193" y="1771447"/>
                  <a:pt x="2352223" y="1797320"/>
                </a:cubicBezTo>
                <a:cubicBezTo>
                  <a:pt x="2364713" y="1837914"/>
                  <a:pt x="2378988" y="1876725"/>
                  <a:pt x="2420922" y="1903044"/>
                </a:cubicBezTo>
                <a:cubicBezTo>
                  <a:pt x="2433412" y="1911073"/>
                  <a:pt x="2443671" y="1922226"/>
                  <a:pt x="2454378" y="1932933"/>
                </a:cubicBezTo>
                <a:cubicBezTo>
                  <a:pt x="2451701" y="1944085"/>
                  <a:pt x="2444117" y="1952561"/>
                  <a:pt x="2429397" y="1955683"/>
                </a:cubicBezTo>
                <a:cubicBezTo>
                  <a:pt x="2335717" y="1975758"/>
                  <a:pt x="2342855" y="2033749"/>
                  <a:pt x="2345531" y="2099325"/>
                </a:cubicBezTo>
                <a:cubicBezTo>
                  <a:pt x="2348654" y="2180514"/>
                  <a:pt x="2403970" y="2217986"/>
                  <a:pt x="2471776" y="2249659"/>
                </a:cubicBezTo>
                <a:cubicBezTo>
                  <a:pt x="2494973" y="2260365"/>
                  <a:pt x="2527983" y="2259919"/>
                  <a:pt x="2536904" y="2293822"/>
                </a:cubicBezTo>
                <a:cubicBezTo>
                  <a:pt x="2498987" y="2325940"/>
                  <a:pt x="2452594" y="2300067"/>
                  <a:pt x="2411552" y="2308990"/>
                </a:cubicBezTo>
                <a:cubicBezTo>
                  <a:pt x="2377650" y="2316572"/>
                  <a:pt x="2321888" y="2312558"/>
                  <a:pt x="2367836" y="2371888"/>
                </a:cubicBezTo>
                <a:cubicBezTo>
                  <a:pt x="2381219" y="2389286"/>
                  <a:pt x="2365606" y="2401777"/>
                  <a:pt x="2348654" y="2403561"/>
                </a:cubicBezTo>
                <a:cubicBezTo>
                  <a:pt x="2211257" y="2416497"/>
                  <a:pt x="2274603" y="2536943"/>
                  <a:pt x="2230439" y="2599842"/>
                </a:cubicBezTo>
                <a:cubicBezTo>
                  <a:pt x="2217948" y="2616793"/>
                  <a:pt x="2230885" y="2647128"/>
                  <a:pt x="2250067" y="2654712"/>
                </a:cubicBezTo>
                <a:cubicBezTo>
                  <a:pt x="2371851" y="2703781"/>
                  <a:pt x="2388355" y="2819766"/>
                  <a:pt x="2447240" y="2920137"/>
                </a:cubicBezTo>
                <a:cubicBezTo>
                  <a:pt x="2383449" y="2959840"/>
                  <a:pt x="2306721" y="2968315"/>
                  <a:pt x="2237577" y="2994189"/>
                </a:cubicBezTo>
                <a:cubicBezTo>
                  <a:pt x="2165755" y="3020953"/>
                  <a:pt x="2165755" y="3041028"/>
                  <a:pt x="2225086" y="3119541"/>
                </a:cubicBezTo>
                <a:cubicBezTo>
                  <a:pt x="2070738" y="3136492"/>
                  <a:pt x="2070738" y="3136492"/>
                  <a:pt x="2118023" y="3260060"/>
                </a:cubicBezTo>
                <a:cubicBezTo>
                  <a:pt x="2053116" y="3265636"/>
                  <a:pt x="1994902" y="3378944"/>
                  <a:pt x="1964679" y="3479817"/>
                </a:cubicBezTo>
                <a:lnTo>
                  <a:pt x="1955875" y="3516632"/>
                </a:lnTo>
                <a:lnTo>
                  <a:pt x="1953287" y="3497155"/>
                </a:lnTo>
                <a:cubicBezTo>
                  <a:pt x="1952397" y="3492238"/>
                  <a:pt x="1951687" y="3490747"/>
                  <a:pt x="1951185" y="3493814"/>
                </a:cubicBezTo>
                <a:cubicBezTo>
                  <a:pt x="1950850" y="3495932"/>
                  <a:pt x="1950766" y="3502714"/>
                  <a:pt x="1950905" y="3512985"/>
                </a:cubicBezTo>
                <a:lnTo>
                  <a:pt x="1951483" y="3534997"/>
                </a:lnTo>
                <a:lnTo>
                  <a:pt x="1947593" y="3551262"/>
                </a:lnTo>
                <a:cubicBezTo>
                  <a:pt x="1940145" y="3594834"/>
                  <a:pt x="1941027" y="3627788"/>
                  <a:pt x="1952901" y="3635101"/>
                </a:cubicBezTo>
                <a:lnTo>
                  <a:pt x="1955653" y="3635212"/>
                </a:lnTo>
                <a:lnTo>
                  <a:pt x="1957374" y="3667901"/>
                </a:lnTo>
                <a:cubicBezTo>
                  <a:pt x="1962225" y="3750428"/>
                  <a:pt x="1969251" y="3832398"/>
                  <a:pt x="1976612" y="3838643"/>
                </a:cubicBezTo>
                <a:cubicBezTo>
                  <a:pt x="2054679" y="3905111"/>
                  <a:pt x="2007838" y="4054998"/>
                  <a:pt x="2155495" y="4074180"/>
                </a:cubicBezTo>
                <a:cubicBezTo>
                  <a:pt x="2221963" y="4083102"/>
                  <a:pt x="2254082" y="4137526"/>
                  <a:pt x="2302706" y="4167860"/>
                </a:cubicBezTo>
                <a:cubicBezTo>
                  <a:pt x="2472222" y="4272692"/>
                  <a:pt x="2585528" y="4407858"/>
                  <a:pt x="2638168" y="4593433"/>
                </a:cubicBezTo>
                <a:cubicBezTo>
                  <a:pt x="2652890" y="4644734"/>
                  <a:pt x="2708205" y="4686220"/>
                  <a:pt x="2743893" y="4731276"/>
                </a:cubicBezTo>
                <a:cubicBezTo>
                  <a:pt x="2726495" y="4764733"/>
                  <a:pt x="2632815" y="4693358"/>
                  <a:pt x="2665826" y="4780346"/>
                </a:cubicBezTo>
                <a:cubicBezTo>
                  <a:pt x="2690807" y="4845922"/>
                  <a:pt x="2755044" y="4886516"/>
                  <a:pt x="2815268" y="4924880"/>
                </a:cubicBezTo>
                <a:cubicBezTo>
                  <a:pt x="2884412" y="4968597"/>
                  <a:pt x="2960693" y="5003839"/>
                  <a:pt x="2991474" y="5085474"/>
                </a:cubicBezTo>
                <a:cubicBezTo>
                  <a:pt x="2998165" y="5102871"/>
                  <a:pt x="4460905" y="6373345"/>
                  <a:pt x="6494644" y="6212306"/>
                </a:cubicBezTo>
                <a:cubicBezTo>
                  <a:pt x="6826983" y="6185986"/>
                  <a:pt x="8139389" y="5921007"/>
                  <a:pt x="8314257" y="5863906"/>
                </a:cubicBezTo>
                <a:cubicBezTo>
                  <a:pt x="8494032" y="5805022"/>
                  <a:pt x="8647935" y="5697514"/>
                  <a:pt x="8832618" y="5651566"/>
                </a:cubicBezTo>
                <a:cubicBezTo>
                  <a:pt x="8930311" y="5627477"/>
                  <a:pt x="9024437" y="5583314"/>
                  <a:pt x="9009270" y="5457516"/>
                </a:cubicBezTo>
                <a:cubicBezTo>
                  <a:pt x="9004809" y="5421829"/>
                  <a:pt x="9030682" y="5392832"/>
                  <a:pt x="9071277" y="5403093"/>
                </a:cubicBezTo>
                <a:cubicBezTo>
                  <a:pt x="9148005" y="5422721"/>
                  <a:pt x="9182800" y="5370974"/>
                  <a:pt x="9225625" y="5332164"/>
                </a:cubicBezTo>
                <a:cubicBezTo>
                  <a:pt x="9301462" y="5263465"/>
                  <a:pt x="9374174" y="5190305"/>
                  <a:pt x="9495066" y="5178707"/>
                </a:cubicBezTo>
                <a:cubicBezTo>
                  <a:pt x="9471869" y="5124284"/>
                  <a:pt x="9432166" y="5132760"/>
                  <a:pt x="9396033" y="5143912"/>
                </a:cubicBezTo>
                <a:cubicBezTo>
                  <a:pt x="9300569" y="5173800"/>
                  <a:pt x="9206890" y="5207257"/>
                  <a:pt x="9111425" y="5236700"/>
                </a:cubicBezTo>
                <a:cubicBezTo>
                  <a:pt x="9049418" y="5255881"/>
                  <a:pt x="8987412" y="5282647"/>
                  <a:pt x="8904438" y="5261234"/>
                </a:cubicBezTo>
                <a:cubicBezTo>
                  <a:pt x="8975813" y="5151941"/>
                  <a:pt x="9097597" y="5132760"/>
                  <a:pt x="9196183" y="5098857"/>
                </a:cubicBezTo>
                <a:cubicBezTo>
                  <a:pt x="9319305" y="5056478"/>
                  <a:pt x="9392019" y="4976627"/>
                  <a:pt x="9478560" y="4887855"/>
                </a:cubicBezTo>
                <a:cubicBezTo>
                  <a:pt x="9387557" y="4866441"/>
                  <a:pt x="9331795" y="4932018"/>
                  <a:pt x="9260867" y="4928449"/>
                </a:cubicBezTo>
                <a:cubicBezTo>
                  <a:pt x="9256852" y="4916851"/>
                  <a:pt x="9250606" y="4900345"/>
                  <a:pt x="9251499" y="4899899"/>
                </a:cubicBezTo>
                <a:cubicBezTo>
                  <a:pt x="9367929" y="4851275"/>
                  <a:pt x="9421906" y="4759379"/>
                  <a:pt x="9440197" y="4648749"/>
                </a:cubicBezTo>
                <a:cubicBezTo>
                  <a:pt x="9449564" y="4591648"/>
                  <a:pt x="9491943" y="4573805"/>
                  <a:pt x="9533430" y="4547485"/>
                </a:cubicBezTo>
                <a:cubicBezTo>
                  <a:pt x="9679302" y="4454252"/>
                  <a:pt x="9833204" y="4370832"/>
                  <a:pt x="9953203" y="4242804"/>
                </a:cubicBezTo>
                <a:cubicBezTo>
                  <a:pt x="9814915" y="4259755"/>
                  <a:pt x="9703837" y="4343175"/>
                  <a:pt x="9555288" y="4378862"/>
                </a:cubicBezTo>
                <a:cubicBezTo>
                  <a:pt x="9673502" y="4238788"/>
                  <a:pt x="9826959" y="4167860"/>
                  <a:pt x="9966586" y="4082655"/>
                </a:cubicBezTo>
                <a:cubicBezTo>
                  <a:pt x="10030377" y="4043845"/>
                  <a:pt x="10089262" y="3994330"/>
                  <a:pt x="10165990" y="3973363"/>
                </a:cubicBezTo>
                <a:cubicBezTo>
                  <a:pt x="10193202" y="3965780"/>
                  <a:pt x="10238703" y="3950166"/>
                  <a:pt x="10216399" y="3908679"/>
                </a:cubicBezTo>
                <a:cubicBezTo>
                  <a:pt x="10197663" y="3874331"/>
                  <a:pt x="10161083" y="3884591"/>
                  <a:pt x="10127626" y="3894850"/>
                </a:cubicBezTo>
                <a:cubicBezTo>
                  <a:pt x="10047329" y="3919832"/>
                  <a:pt x="9964356" y="3920278"/>
                  <a:pt x="9855955" y="3919832"/>
                </a:cubicBezTo>
                <a:cubicBezTo>
                  <a:pt x="9946958" y="3806078"/>
                  <a:pt x="10113798" y="3839981"/>
                  <a:pt x="10191863" y="3720428"/>
                </a:cubicBezTo>
                <a:cubicBezTo>
                  <a:pt x="10094168" y="3699908"/>
                  <a:pt x="10019226" y="3742732"/>
                  <a:pt x="9940267" y="3751209"/>
                </a:cubicBezTo>
                <a:cubicBezTo>
                  <a:pt x="9868892" y="3758793"/>
                  <a:pt x="9851048" y="3738272"/>
                  <a:pt x="9867999" y="3672696"/>
                </a:cubicBezTo>
                <a:cubicBezTo>
                  <a:pt x="9894319" y="3570541"/>
                  <a:pt x="9855062" y="3517902"/>
                  <a:pt x="9751124" y="3546005"/>
                </a:cubicBezTo>
                <a:cubicBezTo>
                  <a:pt x="9654767" y="3572325"/>
                  <a:pt x="9644954" y="3533961"/>
                  <a:pt x="9670381" y="3475523"/>
                </a:cubicBezTo>
                <a:cubicBezTo>
                  <a:pt x="9707406" y="3390319"/>
                  <a:pt x="9665473" y="3324744"/>
                  <a:pt x="9636477" y="3253369"/>
                </a:cubicBezTo>
                <a:cubicBezTo>
                  <a:pt x="9592761" y="3144969"/>
                  <a:pt x="9611496" y="3091437"/>
                  <a:pt x="9706514" y="3010694"/>
                </a:cubicBezTo>
                <a:cubicBezTo>
                  <a:pt x="9760045" y="2965639"/>
                  <a:pt x="9817591" y="2927274"/>
                  <a:pt x="9895211" y="2888019"/>
                </a:cubicBezTo>
                <a:cubicBezTo>
                  <a:pt x="9716328" y="2867052"/>
                  <a:pt x="9903688" y="2794785"/>
                  <a:pt x="9840788" y="2750175"/>
                </a:cubicBezTo>
                <a:cubicBezTo>
                  <a:pt x="9714544" y="2731886"/>
                  <a:pt x="9611496" y="2874636"/>
                  <a:pt x="9439750" y="2834041"/>
                </a:cubicBezTo>
                <a:cubicBezTo>
                  <a:pt x="9652090" y="2710474"/>
                  <a:pt x="9886290" y="2553894"/>
                  <a:pt x="10040191" y="2389286"/>
                </a:cubicBezTo>
                <a:cubicBezTo>
                  <a:pt x="10004504" y="2351814"/>
                  <a:pt x="9969263" y="2386610"/>
                  <a:pt x="9939374" y="2373227"/>
                </a:cubicBezTo>
                <a:cubicBezTo>
                  <a:pt x="9940713" y="2364304"/>
                  <a:pt x="9938036" y="2351368"/>
                  <a:pt x="9943389" y="2347353"/>
                </a:cubicBezTo>
                <a:cubicBezTo>
                  <a:pt x="10058482" y="2257688"/>
                  <a:pt x="10059820" y="2255458"/>
                  <a:pt x="9937144" y="2189436"/>
                </a:cubicBezTo>
                <a:cubicBezTo>
                  <a:pt x="9894319" y="2166240"/>
                  <a:pt x="9897888" y="2145719"/>
                  <a:pt x="9920638" y="2116723"/>
                </a:cubicBezTo>
                <a:cubicBezTo>
                  <a:pt x="9936698" y="2096202"/>
                  <a:pt x="9956772" y="2078359"/>
                  <a:pt x="9947404" y="2033304"/>
                </a:cubicBezTo>
                <a:cubicBezTo>
                  <a:pt x="9880044" y="2090850"/>
                  <a:pt x="9554842" y="2188098"/>
                  <a:pt x="9497296" y="2182299"/>
                </a:cubicBezTo>
                <a:cubicBezTo>
                  <a:pt x="9432613" y="2175607"/>
                  <a:pt x="9211796" y="2195682"/>
                  <a:pt x="9144883" y="2211295"/>
                </a:cubicBezTo>
                <a:cubicBezTo>
                  <a:pt x="9148451" y="2208172"/>
                  <a:pt x="9152020" y="2205050"/>
                  <a:pt x="9155589" y="2201927"/>
                </a:cubicBezTo>
                <a:cubicBezTo>
                  <a:pt x="9219380" y="2140366"/>
                  <a:pt x="9284064" y="2078804"/>
                  <a:pt x="9322428" y="1998954"/>
                </a:cubicBezTo>
                <a:cubicBezTo>
                  <a:pt x="9324212" y="1995831"/>
                  <a:pt x="9325104" y="1993155"/>
                  <a:pt x="9329119" y="1994047"/>
                </a:cubicBezTo>
                <a:cubicBezTo>
                  <a:pt x="9364360" y="2003415"/>
                  <a:pt x="9359900" y="1980218"/>
                  <a:pt x="9360345" y="1961483"/>
                </a:cubicBezTo>
                <a:cubicBezTo>
                  <a:pt x="9360791" y="1942301"/>
                  <a:pt x="9366590" y="1927134"/>
                  <a:pt x="9392465" y="1928918"/>
                </a:cubicBezTo>
                <a:cubicBezTo>
                  <a:pt x="9393803" y="1928918"/>
                  <a:pt x="9395586" y="1928471"/>
                  <a:pt x="9397371" y="1928025"/>
                </a:cubicBezTo>
                <a:cubicBezTo>
                  <a:pt x="9409416" y="1924903"/>
                  <a:pt x="9447334" y="1874048"/>
                  <a:pt x="9441534" y="1864680"/>
                </a:cubicBezTo>
                <a:cubicBezTo>
                  <a:pt x="9428598" y="1844160"/>
                  <a:pt x="9441980" y="1833899"/>
                  <a:pt x="9453133" y="1821855"/>
                </a:cubicBezTo>
                <a:cubicBezTo>
                  <a:pt x="9468746" y="1805350"/>
                  <a:pt x="9484359" y="1789737"/>
                  <a:pt x="9500865" y="1774123"/>
                </a:cubicBezTo>
                <a:cubicBezTo>
                  <a:pt x="9516924" y="1758957"/>
                  <a:pt x="9533430" y="1744681"/>
                  <a:pt x="9549935" y="1729961"/>
                </a:cubicBezTo>
                <a:cubicBezTo>
                  <a:pt x="9589192" y="1715239"/>
                  <a:pt x="9628893" y="1702302"/>
                  <a:pt x="9670381" y="1692042"/>
                </a:cubicBezTo>
                <a:cubicBezTo>
                  <a:pt x="9701161" y="1684013"/>
                  <a:pt x="9735511" y="1673752"/>
                  <a:pt x="9750231" y="1622006"/>
                </a:cubicBezTo>
                <a:cubicBezTo>
                  <a:pt x="9717666" y="1627805"/>
                  <a:pt x="9685101" y="1634942"/>
                  <a:pt x="9652537" y="1642080"/>
                </a:cubicBezTo>
                <a:cubicBezTo>
                  <a:pt x="9682871" y="1616207"/>
                  <a:pt x="9712314" y="1590333"/>
                  <a:pt x="9740417" y="1563121"/>
                </a:cubicBezTo>
                <a:cubicBezTo>
                  <a:pt x="9763614" y="1540370"/>
                  <a:pt x="9782350" y="1514943"/>
                  <a:pt x="9789041" y="1483271"/>
                </a:cubicBezTo>
                <a:cubicBezTo>
                  <a:pt x="9790825" y="1475241"/>
                  <a:pt x="9792164" y="1466765"/>
                  <a:pt x="9783687" y="1460966"/>
                </a:cubicBezTo>
                <a:cubicBezTo>
                  <a:pt x="9774320" y="1454275"/>
                  <a:pt x="9767183" y="1459628"/>
                  <a:pt x="9760491" y="1464534"/>
                </a:cubicBezTo>
                <a:cubicBezTo>
                  <a:pt x="9732833" y="1484608"/>
                  <a:pt x="9704730" y="1504237"/>
                  <a:pt x="9677518" y="1524757"/>
                </a:cubicBezTo>
                <a:cubicBezTo>
                  <a:pt x="9641385" y="1551968"/>
                  <a:pt x="9605696" y="1579627"/>
                  <a:pt x="9570010" y="1606839"/>
                </a:cubicBezTo>
                <a:cubicBezTo>
                  <a:pt x="9619525" y="1551077"/>
                  <a:pt x="9674395" y="1501114"/>
                  <a:pt x="9733726" y="1455166"/>
                </a:cubicBezTo>
                <a:cubicBezTo>
                  <a:pt x="9776551" y="1421710"/>
                  <a:pt x="9819376" y="1388253"/>
                  <a:pt x="9851495" y="1345427"/>
                </a:cubicBezTo>
                <a:cubicBezTo>
                  <a:pt x="9867999" y="1324015"/>
                  <a:pt x="9875583" y="1299926"/>
                  <a:pt x="9876922" y="1273161"/>
                </a:cubicBezTo>
                <a:cubicBezTo>
                  <a:pt x="9876922" y="1266023"/>
                  <a:pt x="9876029" y="1257993"/>
                  <a:pt x="9866661" y="1254870"/>
                </a:cubicBezTo>
                <a:cubicBezTo>
                  <a:pt x="9857294" y="1252194"/>
                  <a:pt x="9851940" y="1257993"/>
                  <a:pt x="9848372" y="1264238"/>
                </a:cubicBezTo>
                <a:cubicBezTo>
                  <a:pt x="9844357" y="1271376"/>
                  <a:pt x="9839449" y="1277175"/>
                  <a:pt x="9832313" y="1281636"/>
                </a:cubicBezTo>
                <a:cubicBezTo>
                  <a:pt x="9769859" y="1322677"/>
                  <a:pt x="9715436" y="1371747"/>
                  <a:pt x="9659674" y="1419479"/>
                </a:cubicBezTo>
                <a:cubicBezTo>
                  <a:pt x="9579824" y="1487731"/>
                  <a:pt x="9501311" y="1557322"/>
                  <a:pt x="9405847" y="1608623"/>
                </a:cubicBezTo>
                <a:cubicBezTo>
                  <a:pt x="9369714" y="1627805"/>
                  <a:pt x="9332242" y="1644310"/>
                  <a:pt x="9303246" y="1646987"/>
                </a:cubicBezTo>
                <a:cubicBezTo>
                  <a:pt x="9406293" y="1566690"/>
                  <a:pt x="9503095" y="1482825"/>
                  <a:pt x="9589192" y="1389145"/>
                </a:cubicBezTo>
                <a:cubicBezTo>
                  <a:pt x="9676180" y="1294573"/>
                  <a:pt x="9751570" y="1193756"/>
                  <a:pt x="9803762" y="1078218"/>
                </a:cubicBezTo>
                <a:cubicBezTo>
                  <a:pt x="9809116" y="1066174"/>
                  <a:pt x="9812238" y="1054575"/>
                  <a:pt x="9830974" y="1055913"/>
                </a:cubicBezTo>
                <a:cubicBezTo>
                  <a:pt x="9839449" y="1056360"/>
                  <a:pt x="9842126" y="1049222"/>
                  <a:pt x="9839896" y="1042084"/>
                </a:cubicBezTo>
                <a:cubicBezTo>
                  <a:pt x="9825621" y="991230"/>
                  <a:pt x="9851940" y="958665"/>
                  <a:pt x="9893427" y="933683"/>
                </a:cubicBezTo>
                <a:cubicBezTo>
                  <a:pt x="9906364" y="925654"/>
                  <a:pt x="9907256" y="918070"/>
                  <a:pt x="9897441" y="906472"/>
                </a:cubicBezTo>
                <a:cubicBezTo>
                  <a:pt x="9884058" y="890413"/>
                  <a:pt x="9885397" y="873015"/>
                  <a:pt x="9892535" y="856509"/>
                </a:cubicBezTo>
                <a:cubicBezTo>
                  <a:pt x="9896550" y="846249"/>
                  <a:pt x="9901903" y="836436"/>
                  <a:pt x="9906364" y="826622"/>
                </a:cubicBezTo>
                <a:cubicBezTo>
                  <a:pt x="9909487" y="820375"/>
                  <a:pt x="9914839" y="813685"/>
                  <a:pt x="9906809" y="806993"/>
                </a:cubicBezTo>
                <a:cubicBezTo>
                  <a:pt x="9899226" y="801193"/>
                  <a:pt x="9891642" y="804762"/>
                  <a:pt x="9884505" y="807440"/>
                </a:cubicBezTo>
                <a:cubicBezTo>
                  <a:pt x="9850156" y="819484"/>
                  <a:pt x="9830082" y="842235"/>
                  <a:pt x="9821160" y="874800"/>
                </a:cubicBezTo>
                <a:cubicBezTo>
                  <a:pt x="9814468" y="898888"/>
                  <a:pt x="9807331" y="900227"/>
                  <a:pt x="9787256" y="881491"/>
                </a:cubicBezTo>
                <a:cubicBezTo>
                  <a:pt x="9772090" y="867216"/>
                  <a:pt x="9758707" y="868554"/>
                  <a:pt x="9746216" y="880152"/>
                </a:cubicBezTo>
                <a:cubicBezTo>
                  <a:pt x="9739525" y="885951"/>
                  <a:pt x="9735511" y="893981"/>
                  <a:pt x="9730603" y="901118"/>
                </a:cubicBezTo>
                <a:cubicBezTo>
                  <a:pt x="9706067" y="938144"/>
                  <a:pt x="9680195" y="974278"/>
                  <a:pt x="9640046" y="998813"/>
                </a:cubicBezTo>
                <a:cubicBezTo>
                  <a:pt x="9622202" y="1009966"/>
                  <a:pt x="9603020" y="1018887"/>
                  <a:pt x="9575363" y="1010412"/>
                </a:cubicBezTo>
                <a:cubicBezTo>
                  <a:pt x="9592761" y="1000151"/>
                  <a:pt x="9610158" y="998813"/>
                  <a:pt x="9626217" y="994352"/>
                </a:cubicBezTo>
                <a:cubicBezTo>
                  <a:pt x="9642276" y="989891"/>
                  <a:pt x="9650753" y="982753"/>
                  <a:pt x="9638707" y="966694"/>
                </a:cubicBezTo>
                <a:cubicBezTo>
                  <a:pt x="9632016" y="957773"/>
                  <a:pt x="9632462" y="950189"/>
                  <a:pt x="9638707" y="942606"/>
                </a:cubicBezTo>
                <a:cubicBezTo>
                  <a:pt x="9658782" y="918070"/>
                  <a:pt x="9668596" y="884167"/>
                  <a:pt x="9710975" y="881491"/>
                </a:cubicBezTo>
                <a:cubicBezTo>
                  <a:pt x="9713205" y="881491"/>
                  <a:pt x="9715436" y="879706"/>
                  <a:pt x="9717666" y="878367"/>
                </a:cubicBezTo>
                <a:cubicBezTo>
                  <a:pt x="9726142" y="873461"/>
                  <a:pt x="9735511" y="868108"/>
                  <a:pt x="9732387" y="856509"/>
                </a:cubicBezTo>
                <a:cubicBezTo>
                  <a:pt x="9728818" y="844911"/>
                  <a:pt x="9717220" y="842235"/>
                  <a:pt x="9706960" y="840896"/>
                </a:cubicBezTo>
                <a:cubicBezTo>
                  <a:pt x="9680640" y="837773"/>
                  <a:pt x="9660120" y="848926"/>
                  <a:pt x="9640492" y="861417"/>
                </a:cubicBezTo>
                <a:cubicBezTo>
                  <a:pt x="9592761" y="892197"/>
                  <a:pt x="9553504" y="931453"/>
                  <a:pt x="9512463" y="968925"/>
                </a:cubicBezTo>
                <a:cubicBezTo>
                  <a:pt x="9450902" y="1025132"/>
                  <a:pt x="9396925" y="1088923"/>
                  <a:pt x="9328673" y="1138886"/>
                </a:cubicBezTo>
                <a:cubicBezTo>
                  <a:pt x="9125701" y="1286989"/>
                  <a:pt x="8925851" y="1438662"/>
                  <a:pt x="8716634" y="1580073"/>
                </a:cubicBezTo>
                <a:cubicBezTo>
                  <a:pt x="8639459" y="1632266"/>
                  <a:pt x="8560501" y="1681782"/>
                  <a:pt x="8480649" y="1729961"/>
                </a:cubicBezTo>
                <a:cubicBezTo>
                  <a:pt x="8480204" y="1727283"/>
                  <a:pt x="8479758" y="1725499"/>
                  <a:pt x="8479312" y="1722377"/>
                </a:cubicBezTo>
                <a:cubicBezTo>
                  <a:pt x="8479312" y="1720147"/>
                  <a:pt x="8479312" y="1717469"/>
                  <a:pt x="8479312" y="1715239"/>
                </a:cubicBezTo>
                <a:cubicBezTo>
                  <a:pt x="8535965" y="1684013"/>
                  <a:pt x="8591727" y="1650555"/>
                  <a:pt x="8645704" y="1615314"/>
                </a:cubicBezTo>
                <a:cubicBezTo>
                  <a:pt x="8778194" y="1528326"/>
                  <a:pt x="8899531" y="1430631"/>
                  <a:pt x="9002133" y="1314647"/>
                </a:cubicBezTo>
                <a:cubicBezTo>
                  <a:pt x="9010609" y="1305280"/>
                  <a:pt x="9019977" y="1303048"/>
                  <a:pt x="9033805" y="1305280"/>
                </a:cubicBezTo>
                <a:cubicBezTo>
                  <a:pt x="9078415" y="1312863"/>
                  <a:pt x="9092243" y="1299481"/>
                  <a:pt x="9083322" y="1259778"/>
                </a:cubicBezTo>
                <a:cubicBezTo>
                  <a:pt x="9081092" y="1249964"/>
                  <a:pt x="9080645" y="1241934"/>
                  <a:pt x="9088228" y="1233458"/>
                </a:cubicBezTo>
                <a:cubicBezTo>
                  <a:pt x="9122132" y="1195541"/>
                  <a:pt x="9157819" y="1158961"/>
                  <a:pt x="9196629" y="1124611"/>
                </a:cubicBezTo>
                <a:cubicBezTo>
                  <a:pt x="9268451" y="1061266"/>
                  <a:pt x="9345625" y="1002828"/>
                  <a:pt x="9412538" y="935022"/>
                </a:cubicBezTo>
                <a:cubicBezTo>
                  <a:pt x="9432166" y="914501"/>
                  <a:pt x="9446888" y="891304"/>
                  <a:pt x="9455363" y="864985"/>
                </a:cubicBezTo>
                <a:cubicBezTo>
                  <a:pt x="9458040" y="856063"/>
                  <a:pt x="9459378" y="844911"/>
                  <a:pt x="9448672" y="838220"/>
                </a:cubicBezTo>
                <a:cubicBezTo>
                  <a:pt x="9438412" y="831528"/>
                  <a:pt x="9430829" y="839112"/>
                  <a:pt x="9423691" y="844465"/>
                </a:cubicBezTo>
                <a:cubicBezTo>
                  <a:pt x="9393803" y="866323"/>
                  <a:pt x="9363468" y="888628"/>
                  <a:pt x="9333580" y="910932"/>
                </a:cubicBezTo>
                <a:cubicBezTo>
                  <a:pt x="9303246" y="933238"/>
                  <a:pt x="9273357" y="956434"/>
                  <a:pt x="9241685" y="980077"/>
                </a:cubicBezTo>
                <a:cubicBezTo>
                  <a:pt x="9239455" y="969817"/>
                  <a:pt x="9246146" y="967587"/>
                  <a:pt x="9249715" y="964018"/>
                </a:cubicBezTo>
                <a:cubicBezTo>
                  <a:pt x="9300123" y="913610"/>
                  <a:pt x="9355439" y="867662"/>
                  <a:pt x="9412538" y="823499"/>
                </a:cubicBezTo>
                <a:cubicBezTo>
                  <a:pt x="9456702" y="789149"/>
                  <a:pt x="9499526" y="753015"/>
                  <a:pt x="9528522" y="706176"/>
                </a:cubicBezTo>
                <a:cubicBezTo>
                  <a:pt x="9539675" y="687886"/>
                  <a:pt x="9545474" y="668704"/>
                  <a:pt x="9542798" y="647292"/>
                </a:cubicBezTo>
                <a:cubicBezTo>
                  <a:pt x="9541905" y="640600"/>
                  <a:pt x="9541014" y="633909"/>
                  <a:pt x="9532091" y="631679"/>
                </a:cubicBezTo>
                <a:cubicBezTo>
                  <a:pt x="9524953" y="629894"/>
                  <a:pt x="9520493" y="633909"/>
                  <a:pt x="9516924" y="638370"/>
                </a:cubicBezTo>
                <a:cubicBezTo>
                  <a:pt x="9510679" y="646399"/>
                  <a:pt x="9504434" y="654429"/>
                  <a:pt x="9495512" y="660675"/>
                </a:cubicBezTo>
                <a:cubicBezTo>
                  <a:pt x="9441980" y="698146"/>
                  <a:pt x="9392019" y="739187"/>
                  <a:pt x="9343394" y="781565"/>
                </a:cubicBezTo>
                <a:cubicBezTo>
                  <a:pt x="9263543" y="850710"/>
                  <a:pt x="9184585" y="921193"/>
                  <a:pt x="9090906" y="975617"/>
                </a:cubicBezTo>
                <a:cubicBezTo>
                  <a:pt x="9055664" y="996136"/>
                  <a:pt x="9019084" y="1014427"/>
                  <a:pt x="8976705" y="1023348"/>
                </a:cubicBezTo>
                <a:cubicBezTo>
                  <a:pt x="8978044" y="1018887"/>
                  <a:pt x="8980721" y="1016211"/>
                  <a:pt x="8983397" y="1013981"/>
                </a:cubicBezTo>
                <a:cubicBezTo>
                  <a:pt x="9073061" y="941713"/>
                  <a:pt x="9159604" y="867216"/>
                  <a:pt x="9238116" y="784688"/>
                </a:cubicBezTo>
                <a:cubicBezTo>
                  <a:pt x="9334918" y="682979"/>
                  <a:pt x="9417446" y="572348"/>
                  <a:pt x="9474545" y="446103"/>
                </a:cubicBezTo>
                <a:cubicBezTo>
                  <a:pt x="9477222" y="440751"/>
                  <a:pt x="9479007" y="435843"/>
                  <a:pt x="9486143" y="435843"/>
                </a:cubicBezTo>
                <a:cubicBezTo>
                  <a:pt x="9504434" y="436289"/>
                  <a:pt x="9506218" y="427368"/>
                  <a:pt x="9503541" y="412646"/>
                </a:cubicBezTo>
                <a:cubicBezTo>
                  <a:pt x="9496404" y="376512"/>
                  <a:pt x="9508449" y="346179"/>
                  <a:pt x="9539229" y="325658"/>
                </a:cubicBezTo>
                <a:cubicBezTo>
                  <a:pt x="9561533" y="310491"/>
                  <a:pt x="9580269" y="297108"/>
                  <a:pt x="9554396" y="268558"/>
                </a:cubicBezTo>
                <a:cubicBezTo>
                  <a:pt x="9548150" y="261867"/>
                  <a:pt x="9550382" y="252053"/>
                  <a:pt x="9552612" y="243131"/>
                </a:cubicBezTo>
                <a:cubicBezTo>
                  <a:pt x="9555734" y="229748"/>
                  <a:pt x="9562872" y="219042"/>
                  <a:pt x="9570901" y="207890"/>
                </a:cubicBezTo>
                <a:cubicBezTo>
                  <a:pt x="9575363" y="201645"/>
                  <a:pt x="9580715" y="193168"/>
                  <a:pt x="9574470" y="186031"/>
                </a:cubicBezTo>
                <a:cubicBezTo>
                  <a:pt x="9570901" y="181793"/>
                  <a:pt x="9566775" y="181124"/>
                  <a:pt x="9562593" y="181849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Afbeelding 2" descr="Afbeelding met Lettertype, wit, symbool, Graphics&#10;&#10;Door AI gegenereerde inhoud is mogelijk onjuist.">
            <a:extLst>
              <a:ext uri="{FF2B5EF4-FFF2-40B4-BE49-F238E27FC236}">
                <a16:creationId xmlns:a16="http://schemas.microsoft.com/office/drawing/2014/main" id="{FF7B57F5-D5CF-0A97-F983-CBC2E828A7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399" y="2096384"/>
            <a:ext cx="5029202" cy="2895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444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BDAC5B6-20CE-447F-8BA1-F2274AC7A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1D22B31-BF8F-446B-9009-8A251FB177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3094406 w 12192000"/>
              <a:gd name="connsiteY0" fmla="*/ 283966 h 6858000"/>
              <a:gd name="connsiteX1" fmla="*/ 3038833 w 12192000"/>
              <a:gd name="connsiteY1" fmla="*/ 309661 h 6858000"/>
              <a:gd name="connsiteX2" fmla="*/ 3348384 w 12192000"/>
              <a:gd name="connsiteY2" fmla="*/ 406000 h 6858000"/>
              <a:gd name="connsiteX3" fmla="*/ 2864309 w 12192000"/>
              <a:gd name="connsiteY3" fmla="*/ 355295 h 6858000"/>
              <a:gd name="connsiteX4" fmla="*/ 2856039 w 12192000"/>
              <a:gd name="connsiteY4" fmla="*/ 388058 h 6858000"/>
              <a:gd name="connsiteX5" fmla="*/ 3405794 w 12192000"/>
              <a:gd name="connsiteY5" fmla="*/ 512089 h 6858000"/>
              <a:gd name="connsiteX6" fmla="*/ 3356651 w 12192000"/>
              <a:gd name="connsiteY6" fmla="*/ 531204 h 6858000"/>
              <a:gd name="connsiteX7" fmla="*/ 3064552 w 12192000"/>
              <a:gd name="connsiteY7" fmla="*/ 483228 h 6858000"/>
              <a:gd name="connsiteX8" fmla="*/ 3005765 w 12192000"/>
              <a:gd name="connsiteY8" fmla="*/ 495708 h 6858000"/>
              <a:gd name="connsiteX9" fmla="*/ 3034700 w 12192000"/>
              <a:gd name="connsiteY9" fmla="*/ 553823 h 6858000"/>
              <a:gd name="connsiteX10" fmla="*/ 3161459 w 12192000"/>
              <a:gd name="connsiteY10" fmla="*/ 576445 h 6858000"/>
              <a:gd name="connsiteX11" fmla="*/ 3358949 w 12192000"/>
              <a:gd name="connsiteY11" fmla="*/ 712961 h 6858000"/>
              <a:gd name="connsiteX12" fmla="*/ 3059960 w 12192000"/>
              <a:gd name="connsiteY12" fmla="*/ 696576 h 6858000"/>
              <a:gd name="connsiteX13" fmla="*/ 3007143 w 12192000"/>
              <a:gd name="connsiteY13" fmla="*/ 729732 h 6858000"/>
              <a:gd name="connsiteX14" fmla="*/ 2986935 w 12192000"/>
              <a:gd name="connsiteY14" fmla="*/ 772635 h 6858000"/>
              <a:gd name="connsiteX15" fmla="*/ 2871197 w 12192000"/>
              <a:gd name="connsiteY15" fmla="*/ 808127 h 6858000"/>
              <a:gd name="connsiteX16" fmla="*/ 3053071 w 12192000"/>
              <a:gd name="connsiteY16" fmla="*/ 847913 h 6858000"/>
              <a:gd name="connsiteX17" fmla="*/ 2858796 w 12192000"/>
              <a:gd name="connsiteY17" fmla="*/ 847913 h 6858000"/>
              <a:gd name="connsiteX18" fmla="*/ 2635588 w 12192000"/>
              <a:gd name="connsiteY18" fmla="*/ 820611 h 6858000"/>
              <a:gd name="connsiteX19" fmla="*/ 2397683 w 12192000"/>
              <a:gd name="connsiteY19" fmla="*/ 829190 h 6858000"/>
              <a:gd name="connsiteX20" fmla="*/ 1921874 w 12192000"/>
              <a:gd name="connsiteY20" fmla="*/ 778877 h 6858000"/>
              <a:gd name="connsiteX21" fmla="*/ 1695450 w 12192000"/>
              <a:gd name="connsiteY21" fmla="*/ 782386 h 6858000"/>
              <a:gd name="connsiteX22" fmla="*/ 2954324 w 12192000"/>
              <a:gd name="connsiteY22" fmla="*/ 1120940 h 6858000"/>
              <a:gd name="connsiteX23" fmla="*/ 2890028 w 12192000"/>
              <a:gd name="connsiteY23" fmla="*/ 1195435 h 6858000"/>
              <a:gd name="connsiteX24" fmla="*/ 3153652 w 12192000"/>
              <a:gd name="connsiteY24" fmla="*/ 1276563 h 6858000"/>
              <a:gd name="connsiteX25" fmla="*/ 3218410 w 12192000"/>
              <a:gd name="connsiteY25" fmla="*/ 1356911 h 6858000"/>
              <a:gd name="connsiteX26" fmla="*/ 3137118 w 12192000"/>
              <a:gd name="connsiteY26" fmla="*/ 1349891 h 6858000"/>
              <a:gd name="connsiteX27" fmla="*/ 3067309 w 12192000"/>
              <a:gd name="connsiteY27" fmla="*/ 1365102 h 6858000"/>
              <a:gd name="connsiteX28" fmla="*/ 3096243 w 12192000"/>
              <a:gd name="connsiteY28" fmla="*/ 1467292 h 6858000"/>
              <a:gd name="connsiteX29" fmla="*/ 3468716 w 12192000"/>
              <a:gd name="connsiteY29" fmla="*/ 1599125 h 6858000"/>
              <a:gd name="connsiteX30" fmla="*/ 3502241 w 12192000"/>
              <a:gd name="connsiteY30" fmla="*/ 1642029 h 6858000"/>
              <a:gd name="connsiteX31" fmla="*/ 3457692 w 12192000"/>
              <a:gd name="connsiteY31" fmla="*/ 1672453 h 6858000"/>
              <a:gd name="connsiteX32" fmla="*/ 3337362 w 12192000"/>
              <a:gd name="connsiteY32" fmla="*/ 1688053 h 6858000"/>
              <a:gd name="connsiteX33" fmla="*/ 3505915 w 12192000"/>
              <a:gd name="connsiteY33" fmla="*/ 1834318 h 6858000"/>
              <a:gd name="connsiteX34" fmla="*/ 3567458 w 12192000"/>
              <a:gd name="connsiteY34" fmla="*/ 1874880 h 6858000"/>
              <a:gd name="connsiteX35" fmla="*/ 3672634 w 12192000"/>
              <a:gd name="connsiteY35" fmla="*/ 1937678 h 6858000"/>
              <a:gd name="connsiteX36" fmla="*/ 3674470 w 12192000"/>
              <a:gd name="connsiteY36" fmla="*/ 1956789 h 6858000"/>
              <a:gd name="connsiteX37" fmla="*/ 3531176 w 12192000"/>
              <a:gd name="connsiteY37" fmla="*/ 2024266 h 6858000"/>
              <a:gd name="connsiteX38" fmla="*/ 3272604 w 12192000"/>
              <a:gd name="connsiteY38" fmla="*/ 2005933 h 6858000"/>
              <a:gd name="connsiteX39" fmla="*/ 3654720 w 12192000"/>
              <a:gd name="connsiteY39" fmla="*/ 2106564 h 6858000"/>
              <a:gd name="connsiteX40" fmla="*/ 2417892 w 12192000"/>
              <a:gd name="connsiteY40" fmla="*/ 1866690 h 6858000"/>
              <a:gd name="connsiteX41" fmla="*/ 2496888 w 12192000"/>
              <a:gd name="connsiteY41" fmla="*/ 1929487 h 6858000"/>
              <a:gd name="connsiteX42" fmla="*/ 2929526 w 12192000"/>
              <a:gd name="connsiteY42" fmla="*/ 2094862 h 6858000"/>
              <a:gd name="connsiteX43" fmla="*/ 3052152 w 12192000"/>
              <a:gd name="connsiteY43" fmla="*/ 2198613 h 6858000"/>
              <a:gd name="connsiteX44" fmla="*/ 3180748 w 12192000"/>
              <a:gd name="connsiteY44" fmla="*/ 2255948 h 6858000"/>
              <a:gd name="connsiteX45" fmla="*/ 3361244 w 12192000"/>
              <a:gd name="connsiteY45" fmla="*/ 2254777 h 6858000"/>
              <a:gd name="connsiteX46" fmla="*/ 3489382 w 12192000"/>
              <a:gd name="connsiteY46" fmla="*/ 2342926 h 6858000"/>
              <a:gd name="connsiteX47" fmla="*/ 3355733 w 12192000"/>
              <a:gd name="connsiteY47" fmla="*/ 2361649 h 6858000"/>
              <a:gd name="connsiteX48" fmla="*/ 3199121 w 12192000"/>
              <a:gd name="connsiteY48" fmla="*/ 2347216 h 6858000"/>
              <a:gd name="connsiteX49" fmla="*/ 2861091 w 12192000"/>
              <a:gd name="connsiteY49" fmla="*/ 2351896 h 6858000"/>
              <a:gd name="connsiteX50" fmla="*/ 2667278 w 12192000"/>
              <a:gd name="connsiteY50" fmla="*/ 2369058 h 6858000"/>
              <a:gd name="connsiteX51" fmla="*/ 2221781 w 12192000"/>
              <a:gd name="connsiteY51" fmla="*/ 2339805 h 6858000"/>
              <a:gd name="connsiteX52" fmla="*/ 2247961 w 12192000"/>
              <a:gd name="connsiteY52" fmla="*/ 2414693 h 6858000"/>
              <a:gd name="connsiteX53" fmla="*/ 2231425 w 12192000"/>
              <a:gd name="connsiteY53" fmla="*/ 2479828 h 6858000"/>
              <a:gd name="connsiteX54" fmla="*/ 2224996 w 12192000"/>
              <a:gd name="connsiteY54" fmla="*/ 2621414 h 6858000"/>
              <a:gd name="connsiteX55" fmla="*/ 2229131 w 12192000"/>
              <a:gd name="connsiteY55" fmla="*/ 2644426 h 6858000"/>
              <a:gd name="connsiteX56" fmla="*/ 2129466 w 12192000"/>
              <a:gd name="connsiteY56" fmla="*/ 2659247 h 6858000"/>
              <a:gd name="connsiteX57" fmla="*/ 2723312 w 12192000"/>
              <a:gd name="connsiteY57" fmla="*/ 2953726 h 6858000"/>
              <a:gd name="connsiteX58" fmla="*/ 2326496 w 12192000"/>
              <a:gd name="connsiteY58" fmla="*/ 2878838 h 6858000"/>
              <a:gd name="connsiteX59" fmla="*/ 2272759 w 12192000"/>
              <a:gd name="connsiteY59" fmla="*/ 3002480 h 6858000"/>
              <a:gd name="connsiteX60" fmla="*/ 2459226 w 12192000"/>
              <a:gd name="connsiteY60" fmla="*/ 3112471 h 6858000"/>
              <a:gd name="connsiteX61" fmla="*/ 2528117 w 12192000"/>
              <a:gd name="connsiteY61" fmla="*/ 3330111 h 6858000"/>
              <a:gd name="connsiteX62" fmla="*/ 2494590 w 12192000"/>
              <a:gd name="connsiteY62" fmla="*/ 3529029 h 6858000"/>
              <a:gd name="connsiteX63" fmla="*/ 2414677 w 12192000"/>
              <a:gd name="connsiteY63" fmla="*/ 3592215 h 6858000"/>
              <a:gd name="connsiteX64" fmla="*/ 2298940 w 12192000"/>
              <a:gd name="connsiteY64" fmla="*/ 3705716 h 6858000"/>
              <a:gd name="connsiteX65" fmla="*/ 2227294 w 12192000"/>
              <a:gd name="connsiteY65" fmla="*/ 3775921 h 6858000"/>
              <a:gd name="connsiteX66" fmla="*/ 1978366 w 12192000"/>
              <a:gd name="connsiteY66" fmla="*/ 3748620 h 6858000"/>
              <a:gd name="connsiteX67" fmla="*/ 2310421 w 12192000"/>
              <a:gd name="connsiteY67" fmla="*/ 3926868 h 6858000"/>
              <a:gd name="connsiteX68" fmla="*/ 2041285 w 12192000"/>
              <a:gd name="connsiteY68" fmla="*/ 3904635 h 6858000"/>
              <a:gd name="connsiteX69" fmla="*/ 1953565 w 12192000"/>
              <a:gd name="connsiteY69" fmla="*/ 3917116 h 6858000"/>
              <a:gd name="connsiteX70" fmla="*/ 2003623 w 12192000"/>
              <a:gd name="connsiteY70" fmla="*/ 3974842 h 6858000"/>
              <a:gd name="connsiteX71" fmla="*/ 2201114 w 12192000"/>
              <a:gd name="connsiteY71" fmla="*/ 4072742 h 6858000"/>
              <a:gd name="connsiteX72" fmla="*/ 2608032 w 12192000"/>
              <a:gd name="connsiteY72" fmla="*/ 4337967 h 6858000"/>
              <a:gd name="connsiteX73" fmla="*/ 2213973 w 12192000"/>
              <a:gd name="connsiteY73" fmla="*/ 4216277 h 6858000"/>
              <a:gd name="connsiteX74" fmla="*/ 2629158 w 12192000"/>
              <a:gd name="connsiteY74" fmla="*/ 4488911 h 6858000"/>
              <a:gd name="connsiteX75" fmla="*/ 2721471 w 12192000"/>
              <a:gd name="connsiteY75" fmla="*/ 4579399 h 6858000"/>
              <a:gd name="connsiteX76" fmla="*/ 2907939 w 12192000"/>
              <a:gd name="connsiteY76" fmla="*/ 4804062 h 6858000"/>
              <a:gd name="connsiteX77" fmla="*/ 2898753 w 12192000"/>
              <a:gd name="connsiteY77" fmla="*/ 4829414 h 6858000"/>
              <a:gd name="connsiteX78" fmla="*/ 2683352 w 12192000"/>
              <a:gd name="connsiteY78" fmla="*/ 4793141 h 6858000"/>
              <a:gd name="connsiteX79" fmla="*/ 2962594 w 12192000"/>
              <a:gd name="connsiteY79" fmla="*/ 4981920 h 6858000"/>
              <a:gd name="connsiteX80" fmla="*/ 3251019 w 12192000"/>
              <a:gd name="connsiteY80" fmla="*/ 5127012 h 6858000"/>
              <a:gd name="connsiteX81" fmla="*/ 3046180 w 12192000"/>
              <a:gd name="connsiteY81" fmla="*/ 5104781 h 6858000"/>
              <a:gd name="connsiteX82" fmla="*/ 2764646 w 12192000"/>
              <a:gd name="connsiteY82" fmla="*/ 5021703 h 6858000"/>
              <a:gd name="connsiteX83" fmla="*/ 2666820 w 12192000"/>
              <a:gd name="connsiteY83" fmla="*/ 5052905 h 6858000"/>
              <a:gd name="connsiteX84" fmla="*/ 2933657 w 12192000"/>
              <a:gd name="connsiteY84" fmla="*/ 5190198 h 6858000"/>
              <a:gd name="connsiteX85" fmla="*/ 3086598 w 12192000"/>
              <a:gd name="connsiteY85" fmla="*/ 5253776 h 6858000"/>
              <a:gd name="connsiteX86" fmla="*/ 3147680 w 12192000"/>
              <a:gd name="connsiteY86" fmla="*/ 5302531 h 6858000"/>
              <a:gd name="connsiteX87" fmla="*/ 3322204 w 12192000"/>
              <a:gd name="connsiteY87" fmla="*/ 5476487 h 6858000"/>
              <a:gd name="connsiteX88" fmla="*/ 3834758 w 12192000"/>
              <a:gd name="connsiteY88" fmla="*/ 5666434 h 6858000"/>
              <a:gd name="connsiteX89" fmla="*/ 4314240 w 12192000"/>
              <a:gd name="connsiteY89" fmla="*/ 5902409 h 6858000"/>
              <a:gd name="connsiteX90" fmla="*/ 4688552 w 12192000"/>
              <a:gd name="connsiteY90" fmla="*/ 6049453 h 6858000"/>
              <a:gd name="connsiteX91" fmla="*/ 5634660 w 12192000"/>
              <a:gd name="connsiteY91" fmla="*/ 6238620 h 6858000"/>
              <a:gd name="connsiteX92" fmla="*/ 9222980 w 12192000"/>
              <a:gd name="connsiteY92" fmla="*/ 4955397 h 6858000"/>
              <a:gd name="connsiteX93" fmla="*/ 9268448 w 12192000"/>
              <a:gd name="connsiteY93" fmla="*/ 4917173 h 6858000"/>
              <a:gd name="connsiteX94" fmla="*/ 9442512 w 12192000"/>
              <a:gd name="connsiteY94" fmla="*/ 4773251 h 6858000"/>
              <a:gd name="connsiteX95" fmla="*/ 9590400 w 12192000"/>
              <a:gd name="connsiteY95" fmla="*/ 4643756 h 6858000"/>
              <a:gd name="connsiteX96" fmla="*/ 9513242 w 12192000"/>
              <a:gd name="connsiteY96" fmla="*/ 4600073 h 6858000"/>
              <a:gd name="connsiteX97" fmla="*/ 9617498 w 12192000"/>
              <a:gd name="connsiteY97" fmla="*/ 4476430 h 6858000"/>
              <a:gd name="connsiteX98" fmla="*/ 9949094 w 12192000"/>
              <a:gd name="connsiteY98" fmla="*/ 4095364 h 6858000"/>
              <a:gd name="connsiteX99" fmla="*/ 10094686 w 12192000"/>
              <a:gd name="connsiteY99" fmla="*/ 4011507 h 6858000"/>
              <a:gd name="connsiteX100" fmla="*/ 10271967 w 12192000"/>
              <a:gd name="connsiteY100" fmla="*/ 3800497 h 6858000"/>
              <a:gd name="connsiteX101" fmla="*/ 10297226 w 12192000"/>
              <a:gd name="connsiteY101" fmla="*/ 3751742 h 6858000"/>
              <a:gd name="connsiteX102" fmla="*/ 10260943 w 12192000"/>
              <a:gd name="connsiteY102" fmla="*/ 3689723 h 6858000"/>
              <a:gd name="connsiteX103" fmla="*/ 10233847 w 12192000"/>
              <a:gd name="connsiteY103" fmla="*/ 3627319 h 6858000"/>
              <a:gd name="connsiteX104" fmla="*/ 10269209 w 12192000"/>
              <a:gd name="connsiteY104" fmla="*/ 3608986 h 6858000"/>
              <a:gd name="connsiteX105" fmla="*/ 10496550 w 12192000"/>
              <a:gd name="connsiteY105" fmla="*/ 3577393 h 6858000"/>
              <a:gd name="connsiteX106" fmla="*/ 10364738 w 12192000"/>
              <a:gd name="connsiteY106" fmla="*/ 3458823 h 6858000"/>
              <a:gd name="connsiteX107" fmla="*/ 10132346 w 12192000"/>
              <a:gd name="connsiteY107" fmla="*/ 3282137 h 6858000"/>
              <a:gd name="connsiteX108" fmla="*/ 10026712 w 12192000"/>
              <a:gd name="connsiteY108" fmla="*/ 3156543 h 6858000"/>
              <a:gd name="connsiteX109" fmla="*/ 10014312 w 12192000"/>
              <a:gd name="connsiteY109" fmla="*/ 3044213 h 6858000"/>
              <a:gd name="connsiteX110" fmla="*/ 9806718 w 12192000"/>
              <a:gd name="connsiteY110" fmla="*/ 2977907 h 6858000"/>
              <a:gd name="connsiteX111" fmla="*/ 10001912 w 12192000"/>
              <a:gd name="connsiteY111" fmla="*/ 2740374 h 6858000"/>
              <a:gd name="connsiteX112" fmla="*/ 10021662 w 12192000"/>
              <a:gd name="connsiteY112" fmla="*/ 2691231 h 6858000"/>
              <a:gd name="connsiteX113" fmla="*/ 9904546 w 12192000"/>
              <a:gd name="connsiteY113" fmla="*/ 2515322 h 6858000"/>
              <a:gd name="connsiteX114" fmla="*/ 9885256 w 12192000"/>
              <a:gd name="connsiteY114" fmla="*/ 2487240 h 6858000"/>
              <a:gd name="connsiteX115" fmla="*/ 9842085 w 12192000"/>
              <a:gd name="connsiteY115" fmla="*/ 2431074 h 6858000"/>
              <a:gd name="connsiteX116" fmla="*/ 9718078 w 12192000"/>
              <a:gd name="connsiteY116" fmla="*/ 2417424 h 6858000"/>
              <a:gd name="connsiteX117" fmla="*/ 9782378 w 12192000"/>
              <a:gd name="connsiteY117" fmla="*/ 2377641 h 6858000"/>
              <a:gd name="connsiteX118" fmla="*/ 9907302 w 12192000"/>
              <a:gd name="connsiteY118" fmla="*/ 2243078 h 6858000"/>
              <a:gd name="connsiteX119" fmla="*/ 9824171 w 12192000"/>
              <a:gd name="connsiteY119" fmla="*/ 2114365 h 6858000"/>
              <a:gd name="connsiteX120" fmla="*/ 9818662 w 12192000"/>
              <a:gd name="connsiteY120" fmla="*/ 2043377 h 6858000"/>
              <a:gd name="connsiteX121" fmla="*/ 9958740 w 12192000"/>
              <a:gd name="connsiteY121" fmla="*/ 1952499 h 6858000"/>
              <a:gd name="connsiteX122" fmla="*/ 10064374 w 12192000"/>
              <a:gd name="connsiteY122" fmla="*/ 1916615 h 6858000"/>
              <a:gd name="connsiteX123" fmla="*/ 10113055 w 12192000"/>
              <a:gd name="connsiteY123" fmla="*/ 1865131 h 6858000"/>
              <a:gd name="connsiteX124" fmla="*/ 10055646 w 12192000"/>
              <a:gd name="connsiteY124" fmla="*/ 1822227 h 6858000"/>
              <a:gd name="connsiteX125" fmla="*/ 9800748 w 12192000"/>
              <a:gd name="connsiteY125" fmla="*/ 1720036 h 6858000"/>
              <a:gd name="connsiteX126" fmla="*/ 9938071 w 12192000"/>
              <a:gd name="connsiteY126" fmla="*/ 1634617 h 6858000"/>
              <a:gd name="connsiteX127" fmla="*/ 9220224 w 12192000"/>
              <a:gd name="connsiteY127" fmla="*/ 1231709 h 6858000"/>
              <a:gd name="connsiteX128" fmla="*/ 9133419 w 12192000"/>
              <a:gd name="connsiteY128" fmla="*/ 1170083 h 6858000"/>
              <a:gd name="connsiteX129" fmla="*/ 8672768 w 12192000"/>
              <a:gd name="connsiteY129" fmla="*/ 1020699 h 6858000"/>
              <a:gd name="connsiteX130" fmla="*/ 8198797 w 12192000"/>
              <a:gd name="connsiteY130" fmla="*/ 915000 h 6858000"/>
              <a:gd name="connsiteX131" fmla="*/ 8528095 w 12192000"/>
              <a:gd name="connsiteY131" fmla="*/ 691898 h 6858000"/>
              <a:gd name="connsiteX132" fmla="*/ 8025190 w 12192000"/>
              <a:gd name="connsiteY132" fmla="*/ 640021 h 6858000"/>
              <a:gd name="connsiteX133" fmla="*/ 7976047 w 12192000"/>
              <a:gd name="connsiteY133" fmla="*/ 641584 h 6858000"/>
              <a:gd name="connsiteX134" fmla="*/ 6988604 w 12192000"/>
              <a:gd name="connsiteY134" fmla="*/ 607260 h 6858000"/>
              <a:gd name="connsiteX135" fmla="*/ 5573116 w 12192000"/>
              <a:gd name="connsiteY135" fmla="*/ 493368 h 6858000"/>
              <a:gd name="connsiteX136" fmla="*/ 4401503 w 12192000"/>
              <a:gd name="connsiteY136" fmla="*/ 425112 h 6858000"/>
              <a:gd name="connsiteX137" fmla="*/ 3154109 w 12192000"/>
              <a:gd name="connsiteY137" fmla="*/ 292499 h 6858000"/>
              <a:gd name="connsiteX138" fmla="*/ 3094406 w 12192000"/>
              <a:gd name="connsiteY138" fmla="*/ 283966 h 6858000"/>
              <a:gd name="connsiteX139" fmla="*/ 0 w 12192000"/>
              <a:gd name="connsiteY139" fmla="*/ 0 h 6858000"/>
              <a:gd name="connsiteX140" fmla="*/ 12192000 w 12192000"/>
              <a:gd name="connsiteY140" fmla="*/ 0 h 6858000"/>
              <a:gd name="connsiteX141" fmla="*/ 12192000 w 12192000"/>
              <a:gd name="connsiteY141" fmla="*/ 6858000 h 6858000"/>
              <a:gd name="connsiteX142" fmla="*/ 0 w 12192000"/>
              <a:gd name="connsiteY14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12192000" h="6858000">
                <a:moveTo>
                  <a:pt x="3094406" y="283966"/>
                </a:moveTo>
                <a:cubicBezTo>
                  <a:pt x="3074312" y="283528"/>
                  <a:pt x="3054907" y="288795"/>
                  <a:pt x="3038833" y="309661"/>
                </a:cubicBezTo>
                <a:cubicBezTo>
                  <a:pt x="3124259" y="364657"/>
                  <a:pt x="3233105" y="343983"/>
                  <a:pt x="3348384" y="406000"/>
                </a:cubicBezTo>
                <a:cubicBezTo>
                  <a:pt x="3161001" y="386497"/>
                  <a:pt x="3012653" y="370896"/>
                  <a:pt x="2864309" y="355295"/>
                </a:cubicBezTo>
                <a:cubicBezTo>
                  <a:pt x="2861553" y="366216"/>
                  <a:pt x="2858796" y="377136"/>
                  <a:pt x="2856039" y="388058"/>
                </a:cubicBezTo>
                <a:cubicBezTo>
                  <a:pt x="3045722" y="411070"/>
                  <a:pt x="3221166" y="470356"/>
                  <a:pt x="3405794" y="512089"/>
                </a:cubicBezTo>
                <a:cubicBezTo>
                  <a:pt x="3388799" y="537835"/>
                  <a:pt x="3371808" y="532763"/>
                  <a:pt x="3356651" y="531204"/>
                </a:cubicBezTo>
                <a:cubicBezTo>
                  <a:pt x="3257907" y="521062"/>
                  <a:pt x="3159164" y="510922"/>
                  <a:pt x="3064552" y="483228"/>
                </a:cubicBezTo>
                <a:cubicBezTo>
                  <a:pt x="3043427" y="476987"/>
                  <a:pt x="3017704" y="476987"/>
                  <a:pt x="3005765" y="495708"/>
                </a:cubicBezTo>
                <a:cubicBezTo>
                  <a:pt x="2988771" y="522231"/>
                  <a:pt x="3013113" y="539393"/>
                  <a:pt x="3034700" y="553823"/>
                </a:cubicBezTo>
                <a:cubicBezTo>
                  <a:pt x="3072360" y="578787"/>
                  <a:pt x="3117827" y="571767"/>
                  <a:pt x="3161459" y="576445"/>
                </a:cubicBezTo>
                <a:cubicBezTo>
                  <a:pt x="3277655" y="588537"/>
                  <a:pt x="3333228" y="626370"/>
                  <a:pt x="3358949" y="712961"/>
                </a:cubicBezTo>
                <a:cubicBezTo>
                  <a:pt x="3256987" y="677857"/>
                  <a:pt x="3158703" y="721151"/>
                  <a:pt x="3059960" y="696576"/>
                </a:cubicBezTo>
                <a:cubicBezTo>
                  <a:pt x="3034240" y="690338"/>
                  <a:pt x="2993364" y="699698"/>
                  <a:pt x="3007143" y="729732"/>
                </a:cubicBezTo>
                <a:cubicBezTo>
                  <a:pt x="3020003" y="757814"/>
                  <a:pt x="3062716" y="778096"/>
                  <a:pt x="2986935" y="772635"/>
                </a:cubicBezTo>
                <a:cubicBezTo>
                  <a:pt x="2932740" y="768735"/>
                  <a:pt x="2826647" y="800329"/>
                  <a:pt x="2871197" y="808127"/>
                </a:cubicBezTo>
                <a:cubicBezTo>
                  <a:pt x="2927228" y="817881"/>
                  <a:pt x="2981883" y="831921"/>
                  <a:pt x="3053071" y="847913"/>
                </a:cubicBezTo>
                <a:cubicBezTo>
                  <a:pt x="2974533" y="874043"/>
                  <a:pt x="2918042" y="868584"/>
                  <a:pt x="2858796" y="847913"/>
                </a:cubicBezTo>
                <a:cubicBezTo>
                  <a:pt x="2787150" y="822949"/>
                  <a:pt x="2693916" y="792528"/>
                  <a:pt x="2635588" y="820611"/>
                </a:cubicBezTo>
                <a:cubicBezTo>
                  <a:pt x="2548326" y="862734"/>
                  <a:pt x="2475760" y="836211"/>
                  <a:pt x="2397683" y="829190"/>
                </a:cubicBezTo>
                <a:cubicBezTo>
                  <a:pt x="2238775" y="814759"/>
                  <a:pt x="2081241" y="790576"/>
                  <a:pt x="1921874" y="778877"/>
                </a:cubicBezTo>
                <a:cubicBezTo>
                  <a:pt x="1858036" y="774195"/>
                  <a:pt x="1789143" y="751964"/>
                  <a:pt x="1695450" y="782386"/>
                </a:cubicBezTo>
                <a:cubicBezTo>
                  <a:pt x="2119822" y="938012"/>
                  <a:pt x="2575423" y="928262"/>
                  <a:pt x="2954324" y="1120940"/>
                </a:cubicBezTo>
                <a:cubicBezTo>
                  <a:pt x="2938251" y="1139269"/>
                  <a:pt x="2856502" y="1191535"/>
                  <a:pt x="2890028" y="1195435"/>
                </a:cubicBezTo>
                <a:cubicBezTo>
                  <a:pt x="2984178" y="1206748"/>
                  <a:pt x="3067767" y="1244971"/>
                  <a:pt x="3153652" y="1276563"/>
                </a:cubicBezTo>
                <a:cubicBezTo>
                  <a:pt x="3190855" y="1290216"/>
                  <a:pt x="3235862" y="1308157"/>
                  <a:pt x="3218410" y="1356911"/>
                </a:cubicBezTo>
                <a:cubicBezTo>
                  <a:pt x="3186719" y="1370562"/>
                  <a:pt x="3163296" y="1351451"/>
                  <a:pt x="3137118" y="1349891"/>
                </a:cubicBezTo>
                <a:cubicBezTo>
                  <a:pt x="3110480" y="1348331"/>
                  <a:pt x="3050773" y="1358471"/>
                  <a:pt x="3067309" y="1365102"/>
                </a:cubicBezTo>
                <a:cubicBezTo>
                  <a:pt x="3142629" y="1395136"/>
                  <a:pt x="3007143" y="1467292"/>
                  <a:pt x="3096243" y="1467292"/>
                </a:cubicBezTo>
                <a:cubicBezTo>
                  <a:pt x="3245506" y="1467681"/>
                  <a:pt x="3324961" y="1595613"/>
                  <a:pt x="3468716" y="1599125"/>
                </a:cubicBezTo>
                <a:cubicBezTo>
                  <a:pt x="3491677" y="1599513"/>
                  <a:pt x="3502700" y="1622137"/>
                  <a:pt x="3502241" y="1642029"/>
                </a:cubicBezTo>
                <a:cubicBezTo>
                  <a:pt x="3502241" y="1665822"/>
                  <a:pt x="3481116" y="1670112"/>
                  <a:pt x="3457692" y="1672453"/>
                </a:cubicBezTo>
                <a:cubicBezTo>
                  <a:pt x="3421868" y="1675962"/>
                  <a:pt x="3384667" y="1642029"/>
                  <a:pt x="3337362" y="1688053"/>
                </a:cubicBezTo>
                <a:cubicBezTo>
                  <a:pt x="3422329" y="1714966"/>
                  <a:pt x="3507294" y="1741878"/>
                  <a:pt x="3505915" y="1834318"/>
                </a:cubicBezTo>
                <a:cubicBezTo>
                  <a:pt x="3505457" y="1859279"/>
                  <a:pt x="3540820" y="1868640"/>
                  <a:pt x="3567458" y="1874880"/>
                </a:cubicBezTo>
                <a:cubicBezTo>
                  <a:pt x="3611549" y="1885023"/>
                  <a:pt x="3648750" y="1902965"/>
                  <a:pt x="3672634" y="1937678"/>
                </a:cubicBezTo>
                <a:cubicBezTo>
                  <a:pt x="3672172" y="1944308"/>
                  <a:pt x="3671715" y="1951329"/>
                  <a:pt x="3674470" y="1956789"/>
                </a:cubicBezTo>
                <a:cubicBezTo>
                  <a:pt x="3666664" y="2040646"/>
                  <a:pt x="3602363" y="2038306"/>
                  <a:pt x="3531176" y="2024266"/>
                </a:cubicBezTo>
                <a:cubicBezTo>
                  <a:pt x="3446211" y="2007103"/>
                  <a:pt x="3362164" y="1975900"/>
                  <a:pt x="3272604" y="2005933"/>
                </a:cubicBezTo>
                <a:cubicBezTo>
                  <a:pt x="3398905" y="2046107"/>
                  <a:pt x="3536229" y="2049228"/>
                  <a:pt x="3654720" y="2106564"/>
                </a:cubicBezTo>
                <a:cubicBezTo>
                  <a:pt x="3221166" y="2117095"/>
                  <a:pt x="2838130" y="1936116"/>
                  <a:pt x="2417892" y="1866690"/>
                </a:cubicBezTo>
                <a:cubicBezTo>
                  <a:pt x="2432130" y="1913105"/>
                  <a:pt x="2466114" y="1922465"/>
                  <a:pt x="2496888" y="1929487"/>
                </a:cubicBezTo>
                <a:cubicBezTo>
                  <a:pt x="2652123" y="1964590"/>
                  <a:pt x="2788067" y="2034408"/>
                  <a:pt x="2929526" y="2094862"/>
                </a:cubicBezTo>
                <a:cubicBezTo>
                  <a:pt x="2987851" y="2119825"/>
                  <a:pt x="3030106" y="2144789"/>
                  <a:pt x="3052152" y="2198613"/>
                </a:cubicBezTo>
                <a:cubicBezTo>
                  <a:pt x="3071903" y="2247367"/>
                  <a:pt x="3110021" y="2269990"/>
                  <a:pt x="3180748" y="2255948"/>
                </a:cubicBezTo>
                <a:cubicBezTo>
                  <a:pt x="3238157" y="2244246"/>
                  <a:pt x="3301078" y="2250487"/>
                  <a:pt x="3361244" y="2254777"/>
                </a:cubicBezTo>
                <a:cubicBezTo>
                  <a:pt x="3430596" y="2259459"/>
                  <a:pt x="3508213" y="2314455"/>
                  <a:pt x="3489382" y="2342926"/>
                </a:cubicBezTo>
                <a:cubicBezTo>
                  <a:pt x="3457233" y="2391292"/>
                  <a:pt x="3403498" y="2367110"/>
                  <a:pt x="3355733" y="2361649"/>
                </a:cubicBezTo>
                <a:cubicBezTo>
                  <a:pt x="3301537" y="2355018"/>
                  <a:pt x="3200957" y="2341367"/>
                  <a:pt x="3199121" y="2347216"/>
                </a:cubicBezTo>
                <a:cubicBezTo>
                  <a:pt x="3163754" y="2468518"/>
                  <a:pt x="2914827" y="2362819"/>
                  <a:pt x="2861091" y="2351896"/>
                </a:cubicBezTo>
                <a:cubicBezTo>
                  <a:pt x="2794038" y="2338245"/>
                  <a:pt x="2731116" y="2363208"/>
                  <a:pt x="2667278" y="2369058"/>
                </a:cubicBezTo>
                <a:cubicBezTo>
                  <a:pt x="2610328" y="2374518"/>
                  <a:pt x="2288376" y="2391292"/>
                  <a:pt x="2221781" y="2339805"/>
                </a:cubicBezTo>
                <a:cubicBezTo>
                  <a:pt x="2212595" y="2379978"/>
                  <a:pt x="2231884" y="2396361"/>
                  <a:pt x="2247961" y="2414693"/>
                </a:cubicBezTo>
                <a:cubicBezTo>
                  <a:pt x="2270465" y="2440824"/>
                  <a:pt x="2274138" y="2459157"/>
                  <a:pt x="2231425" y="2479828"/>
                </a:cubicBezTo>
                <a:cubicBezTo>
                  <a:pt x="2109717" y="2539115"/>
                  <a:pt x="2111557" y="2541065"/>
                  <a:pt x="2224996" y="2621414"/>
                </a:cubicBezTo>
                <a:cubicBezTo>
                  <a:pt x="2230509" y="2624923"/>
                  <a:pt x="2228211" y="2636624"/>
                  <a:pt x="2229131" y="2644426"/>
                </a:cubicBezTo>
                <a:cubicBezTo>
                  <a:pt x="2199276" y="2656906"/>
                  <a:pt x="2164373" y="2625703"/>
                  <a:pt x="2129466" y="2659247"/>
                </a:cubicBezTo>
                <a:cubicBezTo>
                  <a:pt x="2281487" y="2806680"/>
                  <a:pt x="2513421" y="2842953"/>
                  <a:pt x="2723312" y="2953726"/>
                </a:cubicBezTo>
                <a:cubicBezTo>
                  <a:pt x="2553377" y="2990389"/>
                  <a:pt x="2451419" y="2862456"/>
                  <a:pt x="2326496" y="2878838"/>
                </a:cubicBezTo>
                <a:cubicBezTo>
                  <a:pt x="2264036" y="2919012"/>
                  <a:pt x="2449582" y="2983367"/>
                  <a:pt x="2272759" y="3002480"/>
                </a:cubicBezTo>
                <a:cubicBezTo>
                  <a:pt x="2349461" y="3037583"/>
                  <a:pt x="2406411" y="3071905"/>
                  <a:pt x="2459226" y="3112471"/>
                </a:cubicBezTo>
                <a:cubicBezTo>
                  <a:pt x="2553377" y="3185016"/>
                  <a:pt x="2571749" y="3232602"/>
                  <a:pt x="2528117" y="3330111"/>
                </a:cubicBezTo>
                <a:cubicBezTo>
                  <a:pt x="2499642" y="3394076"/>
                  <a:pt x="2457848" y="3452973"/>
                  <a:pt x="2494590" y="3529029"/>
                </a:cubicBezTo>
                <a:cubicBezTo>
                  <a:pt x="2520308" y="3581294"/>
                  <a:pt x="2510206" y="3615617"/>
                  <a:pt x="2414677" y="3592215"/>
                </a:cubicBezTo>
                <a:cubicBezTo>
                  <a:pt x="2311799" y="3567251"/>
                  <a:pt x="2273221" y="3614057"/>
                  <a:pt x="2298940" y="3705716"/>
                </a:cubicBezTo>
                <a:cubicBezTo>
                  <a:pt x="2315473" y="3764612"/>
                  <a:pt x="2298020" y="3782553"/>
                  <a:pt x="2227294" y="3775921"/>
                </a:cubicBezTo>
                <a:cubicBezTo>
                  <a:pt x="2149215" y="3768512"/>
                  <a:pt x="2074811" y="3729898"/>
                  <a:pt x="1978366" y="3748620"/>
                </a:cubicBezTo>
                <a:cubicBezTo>
                  <a:pt x="2055522" y="3855492"/>
                  <a:pt x="2220403" y="3825068"/>
                  <a:pt x="2310421" y="3926868"/>
                </a:cubicBezTo>
                <a:cubicBezTo>
                  <a:pt x="2202950" y="3927259"/>
                  <a:pt x="2120739" y="3926868"/>
                  <a:pt x="2041285" y="3904635"/>
                </a:cubicBezTo>
                <a:cubicBezTo>
                  <a:pt x="2008216" y="3895664"/>
                  <a:pt x="1971934" y="3886305"/>
                  <a:pt x="1953565" y="3917116"/>
                </a:cubicBezTo>
                <a:cubicBezTo>
                  <a:pt x="1931978" y="3954170"/>
                  <a:pt x="1976527" y="3968211"/>
                  <a:pt x="2003623" y="3974842"/>
                </a:cubicBezTo>
                <a:cubicBezTo>
                  <a:pt x="2079866" y="3993563"/>
                  <a:pt x="2138192" y="4038028"/>
                  <a:pt x="2201114" y="4072742"/>
                </a:cubicBezTo>
                <a:cubicBezTo>
                  <a:pt x="2339356" y="4148800"/>
                  <a:pt x="2490917" y="4212375"/>
                  <a:pt x="2608032" y="4337967"/>
                </a:cubicBezTo>
                <a:cubicBezTo>
                  <a:pt x="2460606" y="4305983"/>
                  <a:pt x="2350838" y="4231487"/>
                  <a:pt x="2213973" y="4216277"/>
                </a:cubicBezTo>
                <a:cubicBezTo>
                  <a:pt x="2332467" y="4330557"/>
                  <a:pt x="2484945" y="4405834"/>
                  <a:pt x="2629158" y="4488911"/>
                </a:cubicBezTo>
                <a:cubicBezTo>
                  <a:pt x="2670494" y="4512315"/>
                  <a:pt x="2712289" y="4528306"/>
                  <a:pt x="2721471" y="4579399"/>
                </a:cubicBezTo>
                <a:cubicBezTo>
                  <a:pt x="2739385" y="4678470"/>
                  <a:pt x="2793121" y="4760378"/>
                  <a:pt x="2907939" y="4804062"/>
                </a:cubicBezTo>
                <a:cubicBezTo>
                  <a:pt x="2908859" y="4804452"/>
                  <a:pt x="2902428" y="4819274"/>
                  <a:pt x="2898753" y="4829414"/>
                </a:cubicBezTo>
                <a:cubicBezTo>
                  <a:pt x="2828485" y="4832536"/>
                  <a:pt x="2772912" y="4774028"/>
                  <a:pt x="2683352" y="4793141"/>
                </a:cubicBezTo>
                <a:cubicBezTo>
                  <a:pt x="2769239" y="4872708"/>
                  <a:pt x="2840885" y="4944087"/>
                  <a:pt x="2962594" y="4981920"/>
                </a:cubicBezTo>
                <a:cubicBezTo>
                  <a:pt x="3059960" y="5011952"/>
                  <a:pt x="3180289" y="5029503"/>
                  <a:pt x="3251019" y="5127012"/>
                </a:cubicBezTo>
                <a:cubicBezTo>
                  <a:pt x="3168808" y="5146126"/>
                  <a:pt x="3107723" y="5121944"/>
                  <a:pt x="3046180" y="5104781"/>
                </a:cubicBezTo>
                <a:cubicBezTo>
                  <a:pt x="2952030" y="5078258"/>
                  <a:pt x="2858796" y="5048226"/>
                  <a:pt x="2764646" y="5021703"/>
                </a:cubicBezTo>
                <a:cubicBezTo>
                  <a:pt x="2728821" y="5011563"/>
                  <a:pt x="2689782" y="5004540"/>
                  <a:pt x="2666820" y="5052905"/>
                </a:cubicBezTo>
                <a:cubicBezTo>
                  <a:pt x="2786691" y="5063047"/>
                  <a:pt x="2858337" y="5128575"/>
                  <a:pt x="2933657" y="5190198"/>
                </a:cubicBezTo>
                <a:cubicBezTo>
                  <a:pt x="2975911" y="5224912"/>
                  <a:pt x="3010358" y="5271328"/>
                  <a:pt x="3086598" y="5253776"/>
                </a:cubicBezTo>
                <a:cubicBezTo>
                  <a:pt x="3126554" y="5244415"/>
                  <a:pt x="3151814" y="5270547"/>
                  <a:pt x="3147680" y="5302531"/>
                </a:cubicBezTo>
                <a:cubicBezTo>
                  <a:pt x="3132525" y="5415251"/>
                  <a:pt x="3225759" y="5454645"/>
                  <a:pt x="3322204" y="5476487"/>
                </a:cubicBezTo>
                <a:cubicBezTo>
                  <a:pt x="3504998" y="5517440"/>
                  <a:pt x="3657018" y="5613779"/>
                  <a:pt x="3834758" y="5666434"/>
                </a:cubicBezTo>
                <a:cubicBezTo>
                  <a:pt x="4007445" y="5717529"/>
                  <a:pt x="4141095" y="5838830"/>
                  <a:pt x="4314240" y="5902409"/>
                </a:cubicBezTo>
                <a:cubicBezTo>
                  <a:pt x="4439624" y="5948433"/>
                  <a:pt x="4559494" y="6007718"/>
                  <a:pt x="4688552" y="6049453"/>
                </a:cubicBezTo>
                <a:cubicBezTo>
                  <a:pt x="4993968" y="6148131"/>
                  <a:pt x="5305360" y="6227308"/>
                  <a:pt x="5634660" y="6238620"/>
                </a:cubicBezTo>
                <a:cubicBezTo>
                  <a:pt x="5906549" y="6247590"/>
                  <a:pt x="8264931" y="6239010"/>
                  <a:pt x="9222980" y="4955397"/>
                </a:cubicBezTo>
                <a:cubicBezTo>
                  <a:pt x="9241350" y="4949155"/>
                  <a:pt x="9262017" y="4932775"/>
                  <a:pt x="9268448" y="4917173"/>
                </a:cubicBezTo>
                <a:cubicBezTo>
                  <a:pt x="9299220" y="4844235"/>
                  <a:pt x="9374540" y="4812644"/>
                  <a:pt x="9442512" y="4773251"/>
                </a:cubicBezTo>
                <a:cubicBezTo>
                  <a:pt x="9502220" y="4738536"/>
                  <a:pt x="9565600" y="4702263"/>
                  <a:pt x="9590400" y="4643756"/>
                </a:cubicBezTo>
                <a:cubicBezTo>
                  <a:pt x="9623008" y="4565749"/>
                  <a:pt x="9530236" y="4629716"/>
                  <a:pt x="9513242" y="4600073"/>
                </a:cubicBezTo>
                <a:cubicBezTo>
                  <a:pt x="9548605" y="4559509"/>
                  <a:pt x="9603261" y="4522454"/>
                  <a:pt x="9617498" y="4476430"/>
                </a:cubicBezTo>
                <a:cubicBezTo>
                  <a:pt x="9669394" y="4310276"/>
                  <a:pt x="9781460" y="4189364"/>
                  <a:pt x="9949094" y="4095364"/>
                </a:cubicBezTo>
                <a:cubicBezTo>
                  <a:pt x="9997318" y="4068452"/>
                  <a:pt x="10029007" y="4019306"/>
                  <a:pt x="10094686" y="4011507"/>
                </a:cubicBezTo>
                <a:cubicBezTo>
                  <a:pt x="10240735" y="3994345"/>
                  <a:pt x="10194808" y="3860171"/>
                  <a:pt x="10271967" y="3800497"/>
                </a:cubicBezTo>
                <a:cubicBezTo>
                  <a:pt x="10286662" y="3789184"/>
                  <a:pt x="10299980" y="3766953"/>
                  <a:pt x="10297226" y="3751742"/>
                </a:cubicBezTo>
                <a:cubicBezTo>
                  <a:pt x="10293091" y="3729898"/>
                  <a:pt x="10275639" y="3709227"/>
                  <a:pt x="10260943" y="3689723"/>
                </a:cubicBezTo>
                <a:cubicBezTo>
                  <a:pt x="10245786" y="3670222"/>
                  <a:pt x="10222825" y="3653061"/>
                  <a:pt x="10233847" y="3627319"/>
                </a:cubicBezTo>
                <a:cubicBezTo>
                  <a:pt x="10238437" y="3616788"/>
                  <a:pt x="10235225" y="3580125"/>
                  <a:pt x="10269209" y="3608986"/>
                </a:cubicBezTo>
                <a:cubicBezTo>
                  <a:pt x="10362443" y="3688165"/>
                  <a:pt x="10416637" y="3613279"/>
                  <a:pt x="10496550" y="3577393"/>
                </a:cubicBezTo>
                <a:cubicBezTo>
                  <a:pt x="10432253" y="3540340"/>
                  <a:pt x="10374383" y="3514208"/>
                  <a:pt x="10364738" y="3458823"/>
                </a:cubicBezTo>
                <a:cubicBezTo>
                  <a:pt x="10344991" y="3344542"/>
                  <a:pt x="10260485" y="3292277"/>
                  <a:pt x="10132346" y="3282137"/>
                </a:cubicBezTo>
                <a:cubicBezTo>
                  <a:pt x="10179650" y="3171757"/>
                  <a:pt x="10179650" y="3171757"/>
                  <a:pt x="10026712" y="3156543"/>
                </a:cubicBezTo>
                <a:cubicBezTo>
                  <a:pt x="10085499" y="3086337"/>
                  <a:pt x="10085499" y="3068396"/>
                  <a:pt x="10014312" y="3044213"/>
                </a:cubicBezTo>
                <a:cubicBezTo>
                  <a:pt x="9945880" y="3021201"/>
                  <a:pt x="9870100" y="3013401"/>
                  <a:pt x="9806718" y="2977907"/>
                </a:cubicBezTo>
                <a:cubicBezTo>
                  <a:pt x="9865047" y="2888199"/>
                  <a:pt x="9881580" y="2784060"/>
                  <a:pt x="10001912" y="2740374"/>
                </a:cubicBezTo>
                <a:cubicBezTo>
                  <a:pt x="10020741" y="2733743"/>
                  <a:pt x="10033600" y="2706830"/>
                  <a:pt x="10021662" y="2691231"/>
                </a:cubicBezTo>
                <a:cubicBezTo>
                  <a:pt x="9978030" y="2634675"/>
                  <a:pt x="10040492" y="2527414"/>
                  <a:pt x="9904546" y="2515322"/>
                </a:cubicBezTo>
                <a:cubicBezTo>
                  <a:pt x="9887552" y="2514152"/>
                  <a:pt x="9871936" y="2502450"/>
                  <a:pt x="9885256" y="2487240"/>
                </a:cubicBezTo>
                <a:cubicBezTo>
                  <a:pt x="9931184" y="2434196"/>
                  <a:pt x="9875611" y="2437706"/>
                  <a:pt x="9842085" y="2431074"/>
                </a:cubicBezTo>
                <a:cubicBezTo>
                  <a:pt x="9801668" y="2422884"/>
                  <a:pt x="9755740" y="2446287"/>
                  <a:pt x="9718078" y="2417424"/>
                </a:cubicBezTo>
                <a:cubicBezTo>
                  <a:pt x="9726806" y="2386999"/>
                  <a:pt x="9759413" y="2387390"/>
                  <a:pt x="9782378" y="2377641"/>
                </a:cubicBezTo>
                <a:cubicBezTo>
                  <a:pt x="9849430" y="2349558"/>
                  <a:pt x="9904086" y="2316013"/>
                  <a:pt x="9907302" y="2243078"/>
                </a:cubicBezTo>
                <a:cubicBezTo>
                  <a:pt x="9909596" y="2184182"/>
                  <a:pt x="9916946" y="2132305"/>
                  <a:pt x="9824171" y="2114365"/>
                </a:cubicBezTo>
                <a:cubicBezTo>
                  <a:pt x="9785593" y="2106953"/>
                  <a:pt x="9796616" y="2064440"/>
                  <a:pt x="9818662" y="2043377"/>
                </a:cubicBezTo>
                <a:cubicBezTo>
                  <a:pt x="9858160" y="2005933"/>
                  <a:pt x="9890766" y="1956008"/>
                  <a:pt x="9958740" y="1952499"/>
                </a:cubicBezTo>
                <a:cubicBezTo>
                  <a:pt x="10000075" y="1950158"/>
                  <a:pt x="10031764" y="1934556"/>
                  <a:pt x="10064374" y="1916615"/>
                </a:cubicBezTo>
                <a:cubicBezTo>
                  <a:pt x="10087795" y="1903743"/>
                  <a:pt x="10115810" y="1892823"/>
                  <a:pt x="10113055" y="1865131"/>
                </a:cubicBezTo>
                <a:cubicBezTo>
                  <a:pt x="10110302" y="1838607"/>
                  <a:pt x="10083203" y="1827686"/>
                  <a:pt x="10055646" y="1822227"/>
                </a:cubicBezTo>
                <a:cubicBezTo>
                  <a:pt x="9963792" y="1804675"/>
                  <a:pt x="9877448" y="1778933"/>
                  <a:pt x="9800748" y="1720036"/>
                </a:cubicBezTo>
                <a:cubicBezTo>
                  <a:pt x="9851726" y="1688834"/>
                  <a:pt x="9900410" y="1666211"/>
                  <a:pt x="9938071" y="1634617"/>
                </a:cubicBezTo>
                <a:cubicBezTo>
                  <a:pt x="10029007" y="1558172"/>
                  <a:pt x="9258802" y="1317517"/>
                  <a:pt x="9220224" y="1231709"/>
                </a:cubicBezTo>
                <a:cubicBezTo>
                  <a:pt x="9208284" y="1205187"/>
                  <a:pt x="9167410" y="1177883"/>
                  <a:pt x="9133419" y="1170083"/>
                </a:cubicBezTo>
                <a:cubicBezTo>
                  <a:pt x="8974052" y="1133420"/>
                  <a:pt x="8835810" y="1051123"/>
                  <a:pt x="8672768" y="1020699"/>
                </a:cubicBezTo>
                <a:cubicBezTo>
                  <a:pt x="8518912" y="991837"/>
                  <a:pt x="8367350" y="953222"/>
                  <a:pt x="8198797" y="915000"/>
                </a:cubicBezTo>
                <a:cubicBezTo>
                  <a:pt x="8302134" y="819048"/>
                  <a:pt x="8485382" y="830361"/>
                  <a:pt x="8528095" y="691898"/>
                </a:cubicBezTo>
                <a:cubicBezTo>
                  <a:pt x="8361379" y="656013"/>
                  <a:pt x="8185937" y="696968"/>
                  <a:pt x="8025190" y="640021"/>
                </a:cubicBezTo>
                <a:cubicBezTo>
                  <a:pt x="8011411" y="634954"/>
                  <a:pt x="7992579" y="640021"/>
                  <a:pt x="7976047" y="641584"/>
                </a:cubicBezTo>
                <a:cubicBezTo>
                  <a:pt x="7644909" y="672005"/>
                  <a:pt x="7315149" y="645484"/>
                  <a:pt x="6988604" y="607260"/>
                </a:cubicBezTo>
                <a:cubicBezTo>
                  <a:pt x="6518305" y="552656"/>
                  <a:pt x="6046170" y="517941"/>
                  <a:pt x="5573116" y="493368"/>
                </a:cubicBezTo>
                <a:cubicBezTo>
                  <a:pt x="5182272" y="473086"/>
                  <a:pt x="4790511" y="464116"/>
                  <a:pt x="4401503" y="425112"/>
                </a:cubicBezTo>
                <a:cubicBezTo>
                  <a:pt x="3985401" y="383379"/>
                  <a:pt x="3569756" y="336184"/>
                  <a:pt x="3154109" y="292499"/>
                </a:cubicBezTo>
                <a:cubicBezTo>
                  <a:pt x="3135280" y="290549"/>
                  <a:pt x="3114499" y="284406"/>
                  <a:pt x="3094406" y="28396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Afbeelding 2" descr="Afbeelding met Lettertype, wit, Graphics, logo&#10;&#10;Door AI gegenereerde inhoud is mogelijk onjuist.">
            <a:extLst>
              <a:ext uri="{FF2B5EF4-FFF2-40B4-BE49-F238E27FC236}">
                <a16:creationId xmlns:a16="http://schemas.microsoft.com/office/drawing/2014/main" id="{081BB479-AC91-0A75-8CF2-B3B31E0AE9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1844" y="1604268"/>
            <a:ext cx="4768755" cy="3301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548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A47F94-EE3D-FBE8-8E52-4659F963DF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8">
            <a:extLst>
              <a:ext uri="{FF2B5EF4-FFF2-40B4-BE49-F238E27FC236}">
                <a16:creationId xmlns:a16="http://schemas.microsoft.com/office/drawing/2014/main" id="{7BDAC5B6-20CE-447F-8BA1-F2274AC7A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0">
            <a:extLst>
              <a:ext uri="{FF2B5EF4-FFF2-40B4-BE49-F238E27FC236}">
                <a16:creationId xmlns:a16="http://schemas.microsoft.com/office/drawing/2014/main" id="{D1D22B31-BF8F-446B-9009-8A251FB177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3094406 w 12192000"/>
              <a:gd name="connsiteY0" fmla="*/ 283966 h 6858000"/>
              <a:gd name="connsiteX1" fmla="*/ 3038833 w 12192000"/>
              <a:gd name="connsiteY1" fmla="*/ 309661 h 6858000"/>
              <a:gd name="connsiteX2" fmla="*/ 3348384 w 12192000"/>
              <a:gd name="connsiteY2" fmla="*/ 406000 h 6858000"/>
              <a:gd name="connsiteX3" fmla="*/ 2864309 w 12192000"/>
              <a:gd name="connsiteY3" fmla="*/ 355295 h 6858000"/>
              <a:gd name="connsiteX4" fmla="*/ 2856039 w 12192000"/>
              <a:gd name="connsiteY4" fmla="*/ 388058 h 6858000"/>
              <a:gd name="connsiteX5" fmla="*/ 3405794 w 12192000"/>
              <a:gd name="connsiteY5" fmla="*/ 512089 h 6858000"/>
              <a:gd name="connsiteX6" fmla="*/ 3356651 w 12192000"/>
              <a:gd name="connsiteY6" fmla="*/ 531204 h 6858000"/>
              <a:gd name="connsiteX7" fmla="*/ 3064552 w 12192000"/>
              <a:gd name="connsiteY7" fmla="*/ 483228 h 6858000"/>
              <a:gd name="connsiteX8" fmla="*/ 3005765 w 12192000"/>
              <a:gd name="connsiteY8" fmla="*/ 495708 h 6858000"/>
              <a:gd name="connsiteX9" fmla="*/ 3034700 w 12192000"/>
              <a:gd name="connsiteY9" fmla="*/ 553823 h 6858000"/>
              <a:gd name="connsiteX10" fmla="*/ 3161459 w 12192000"/>
              <a:gd name="connsiteY10" fmla="*/ 576445 h 6858000"/>
              <a:gd name="connsiteX11" fmla="*/ 3358949 w 12192000"/>
              <a:gd name="connsiteY11" fmla="*/ 712961 h 6858000"/>
              <a:gd name="connsiteX12" fmla="*/ 3059960 w 12192000"/>
              <a:gd name="connsiteY12" fmla="*/ 696576 h 6858000"/>
              <a:gd name="connsiteX13" fmla="*/ 3007143 w 12192000"/>
              <a:gd name="connsiteY13" fmla="*/ 729732 h 6858000"/>
              <a:gd name="connsiteX14" fmla="*/ 2986935 w 12192000"/>
              <a:gd name="connsiteY14" fmla="*/ 772635 h 6858000"/>
              <a:gd name="connsiteX15" fmla="*/ 2871197 w 12192000"/>
              <a:gd name="connsiteY15" fmla="*/ 808127 h 6858000"/>
              <a:gd name="connsiteX16" fmla="*/ 3053071 w 12192000"/>
              <a:gd name="connsiteY16" fmla="*/ 847913 h 6858000"/>
              <a:gd name="connsiteX17" fmla="*/ 2858796 w 12192000"/>
              <a:gd name="connsiteY17" fmla="*/ 847913 h 6858000"/>
              <a:gd name="connsiteX18" fmla="*/ 2635588 w 12192000"/>
              <a:gd name="connsiteY18" fmla="*/ 820611 h 6858000"/>
              <a:gd name="connsiteX19" fmla="*/ 2397683 w 12192000"/>
              <a:gd name="connsiteY19" fmla="*/ 829190 h 6858000"/>
              <a:gd name="connsiteX20" fmla="*/ 1921874 w 12192000"/>
              <a:gd name="connsiteY20" fmla="*/ 778877 h 6858000"/>
              <a:gd name="connsiteX21" fmla="*/ 1695450 w 12192000"/>
              <a:gd name="connsiteY21" fmla="*/ 782386 h 6858000"/>
              <a:gd name="connsiteX22" fmla="*/ 2954324 w 12192000"/>
              <a:gd name="connsiteY22" fmla="*/ 1120940 h 6858000"/>
              <a:gd name="connsiteX23" fmla="*/ 2890028 w 12192000"/>
              <a:gd name="connsiteY23" fmla="*/ 1195435 h 6858000"/>
              <a:gd name="connsiteX24" fmla="*/ 3153652 w 12192000"/>
              <a:gd name="connsiteY24" fmla="*/ 1276563 h 6858000"/>
              <a:gd name="connsiteX25" fmla="*/ 3218410 w 12192000"/>
              <a:gd name="connsiteY25" fmla="*/ 1356911 h 6858000"/>
              <a:gd name="connsiteX26" fmla="*/ 3137118 w 12192000"/>
              <a:gd name="connsiteY26" fmla="*/ 1349891 h 6858000"/>
              <a:gd name="connsiteX27" fmla="*/ 3067309 w 12192000"/>
              <a:gd name="connsiteY27" fmla="*/ 1365102 h 6858000"/>
              <a:gd name="connsiteX28" fmla="*/ 3096243 w 12192000"/>
              <a:gd name="connsiteY28" fmla="*/ 1467292 h 6858000"/>
              <a:gd name="connsiteX29" fmla="*/ 3468716 w 12192000"/>
              <a:gd name="connsiteY29" fmla="*/ 1599125 h 6858000"/>
              <a:gd name="connsiteX30" fmla="*/ 3502241 w 12192000"/>
              <a:gd name="connsiteY30" fmla="*/ 1642029 h 6858000"/>
              <a:gd name="connsiteX31" fmla="*/ 3457692 w 12192000"/>
              <a:gd name="connsiteY31" fmla="*/ 1672453 h 6858000"/>
              <a:gd name="connsiteX32" fmla="*/ 3337362 w 12192000"/>
              <a:gd name="connsiteY32" fmla="*/ 1688053 h 6858000"/>
              <a:gd name="connsiteX33" fmla="*/ 3505915 w 12192000"/>
              <a:gd name="connsiteY33" fmla="*/ 1834318 h 6858000"/>
              <a:gd name="connsiteX34" fmla="*/ 3567458 w 12192000"/>
              <a:gd name="connsiteY34" fmla="*/ 1874880 h 6858000"/>
              <a:gd name="connsiteX35" fmla="*/ 3672634 w 12192000"/>
              <a:gd name="connsiteY35" fmla="*/ 1937678 h 6858000"/>
              <a:gd name="connsiteX36" fmla="*/ 3674470 w 12192000"/>
              <a:gd name="connsiteY36" fmla="*/ 1956789 h 6858000"/>
              <a:gd name="connsiteX37" fmla="*/ 3531176 w 12192000"/>
              <a:gd name="connsiteY37" fmla="*/ 2024266 h 6858000"/>
              <a:gd name="connsiteX38" fmla="*/ 3272604 w 12192000"/>
              <a:gd name="connsiteY38" fmla="*/ 2005933 h 6858000"/>
              <a:gd name="connsiteX39" fmla="*/ 3654720 w 12192000"/>
              <a:gd name="connsiteY39" fmla="*/ 2106564 h 6858000"/>
              <a:gd name="connsiteX40" fmla="*/ 2417892 w 12192000"/>
              <a:gd name="connsiteY40" fmla="*/ 1866690 h 6858000"/>
              <a:gd name="connsiteX41" fmla="*/ 2496888 w 12192000"/>
              <a:gd name="connsiteY41" fmla="*/ 1929487 h 6858000"/>
              <a:gd name="connsiteX42" fmla="*/ 2929526 w 12192000"/>
              <a:gd name="connsiteY42" fmla="*/ 2094862 h 6858000"/>
              <a:gd name="connsiteX43" fmla="*/ 3052152 w 12192000"/>
              <a:gd name="connsiteY43" fmla="*/ 2198613 h 6858000"/>
              <a:gd name="connsiteX44" fmla="*/ 3180748 w 12192000"/>
              <a:gd name="connsiteY44" fmla="*/ 2255948 h 6858000"/>
              <a:gd name="connsiteX45" fmla="*/ 3361244 w 12192000"/>
              <a:gd name="connsiteY45" fmla="*/ 2254777 h 6858000"/>
              <a:gd name="connsiteX46" fmla="*/ 3489382 w 12192000"/>
              <a:gd name="connsiteY46" fmla="*/ 2342926 h 6858000"/>
              <a:gd name="connsiteX47" fmla="*/ 3355733 w 12192000"/>
              <a:gd name="connsiteY47" fmla="*/ 2361649 h 6858000"/>
              <a:gd name="connsiteX48" fmla="*/ 3199121 w 12192000"/>
              <a:gd name="connsiteY48" fmla="*/ 2347216 h 6858000"/>
              <a:gd name="connsiteX49" fmla="*/ 2861091 w 12192000"/>
              <a:gd name="connsiteY49" fmla="*/ 2351896 h 6858000"/>
              <a:gd name="connsiteX50" fmla="*/ 2667278 w 12192000"/>
              <a:gd name="connsiteY50" fmla="*/ 2369058 h 6858000"/>
              <a:gd name="connsiteX51" fmla="*/ 2221781 w 12192000"/>
              <a:gd name="connsiteY51" fmla="*/ 2339805 h 6858000"/>
              <a:gd name="connsiteX52" fmla="*/ 2247961 w 12192000"/>
              <a:gd name="connsiteY52" fmla="*/ 2414693 h 6858000"/>
              <a:gd name="connsiteX53" fmla="*/ 2231425 w 12192000"/>
              <a:gd name="connsiteY53" fmla="*/ 2479828 h 6858000"/>
              <a:gd name="connsiteX54" fmla="*/ 2224996 w 12192000"/>
              <a:gd name="connsiteY54" fmla="*/ 2621414 h 6858000"/>
              <a:gd name="connsiteX55" fmla="*/ 2229131 w 12192000"/>
              <a:gd name="connsiteY55" fmla="*/ 2644426 h 6858000"/>
              <a:gd name="connsiteX56" fmla="*/ 2129466 w 12192000"/>
              <a:gd name="connsiteY56" fmla="*/ 2659247 h 6858000"/>
              <a:gd name="connsiteX57" fmla="*/ 2723312 w 12192000"/>
              <a:gd name="connsiteY57" fmla="*/ 2953726 h 6858000"/>
              <a:gd name="connsiteX58" fmla="*/ 2326496 w 12192000"/>
              <a:gd name="connsiteY58" fmla="*/ 2878838 h 6858000"/>
              <a:gd name="connsiteX59" fmla="*/ 2272759 w 12192000"/>
              <a:gd name="connsiteY59" fmla="*/ 3002480 h 6858000"/>
              <a:gd name="connsiteX60" fmla="*/ 2459226 w 12192000"/>
              <a:gd name="connsiteY60" fmla="*/ 3112471 h 6858000"/>
              <a:gd name="connsiteX61" fmla="*/ 2528117 w 12192000"/>
              <a:gd name="connsiteY61" fmla="*/ 3330111 h 6858000"/>
              <a:gd name="connsiteX62" fmla="*/ 2494590 w 12192000"/>
              <a:gd name="connsiteY62" fmla="*/ 3529029 h 6858000"/>
              <a:gd name="connsiteX63" fmla="*/ 2414677 w 12192000"/>
              <a:gd name="connsiteY63" fmla="*/ 3592215 h 6858000"/>
              <a:gd name="connsiteX64" fmla="*/ 2298940 w 12192000"/>
              <a:gd name="connsiteY64" fmla="*/ 3705716 h 6858000"/>
              <a:gd name="connsiteX65" fmla="*/ 2227294 w 12192000"/>
              <a:gd name="connsiteY65" fmla="*/ 3775921 h 6858000"/>
              <a:gd name="connsiteX66" fmla="*/ 1978366 w 12192000"/>
              <a:gd name="connsiteY66" fmla="*/ 3748620 h 6858000"/>
              <a:gd name="connsiteX67" fmla="*/ 2310421 w 12192000"/>
              <a:gd name="connsiteY67" fmla="*/ 3926868 h 6858000"/>
              <a:gd name="connsiteX68" fmla="*/ 2041285 w 12192000"/>
              <a:gd name="connsiteY68" fmla="*/ 3904635 h 6858000"/>
              <a:gd name="connsiteX69" fmla="*/ 1953565 w 12192000"/>
              <a:gd name="connsiteY69" fmla="*/ 3917116 h 6858000"/>
              <a:gd name="connsiteX70" fmla="*/ 2003623 w 12192000"/>
              <a:gd name="connsiteY70" fmla="*/ 3974842 h 6858000"/>
              <a:gd name="connsiteX71" fmla="*/ 2201114 w 12192000"/>
              <a:gd name="connsiteY71" fmla="*/ 4072742 h 6858000"/>
              <a:gd name="connsiteX72" fmla="*/ 2608032 w 12192000"/>
              <a:gd name="connsiteY72" fmla="*/ 4337967 h 6858000"/>
              <a:gd name="connsiteX73" fmla="*/ 2213973 w 12192000"/>
              <a:gd name="connsiteY73" fmla="*/ 4216277 h 6858000"/>
              <a:gd name="connsiteX74" fmla="*/ 2629158 w 12192000"/>
              <a:gd name="connsiteY74" fmla="*/ 4488911 h 6858000"/>
              <a:gd name="connsiteX75" fmla="*/ 2721471 w 12192000"/>
              <a:gd name="connsiteY75" fmla="*/ 4579399 h 6858000"/>
              <a:gd name="connsiteX76" fmla="*/ 2907939 w 12192000"/>
              <a:gd name="connsiteY76" fmla="*/ 4804062 h 6858000"/>
              <a:gd name="connsiteX77" fmla="*/ 2898753 w 12192000"/>
              <a:gd name="connsiteY77" fmla="*/ 4829414 h 6858000"/>
              <a:gd name="connsiteX78" fmla="*/ 2683352 w 12192000"/>
              <a:gd name="connsiteY78" fmla="*/ 4793141 h 6858000"/>
              <a:gd name="connsiteX79" fmla="*/ 2962594 w 12192000"/>
              <a:gd name="connsiteY79" fmla="*/ 4981920 h 6858000"/>
              <a:gd name="connsiteX80" fmla="*/ 3251019 w 12192000"/>
              <a:gd name="connsiteY80" fmla="*/ 5127012 h 6858000"/>
              <a:gd name="connsiteX81" fmla="*/ 3046180 w 12192000"/>
              <a:gd name="connsiteY81" fmla="*/ 5104781 h 6858000"/>
              <a:gd name="connsiteX82" fmla="*/ 2764646 w 12192000"/>
              <a:gd name="connsiteY82" fmla="*/ 5021703 h 6858000"/>
              <a:gd name="connsiteX83" fmla="*/ 2666820 w 12192000"/>
              <a:gd name="connsiteY83" fmla="*/ 5052905 h 6858000"/>
              <a:gd name="connsiteX84" fmla="*/ 2933657 w 12192000"/>
              <a:gd name="connsiteY84" fmla="*/ 5190198 h 6858000"/>
              <a:gd name="connsiteX85" fmla="*/ 3086598 w 12192000"/>
              <a:gd name="connsiteY85" fmla="*/ 5253776 h 6858000"/>
              <a:gd name="connsiteX86" fmla="*/ 3147680 w 12192000"/>
              <a:gd name="connsiteY86" fmla="*/ 5302531 h 6858000"/>
              <a:gd name="connsiteX87" fmla="*/ 3322204 w 12192000"/>
              <a:gd name="connsiteY87" fmla="*/ 5476487 h 6858000"/>
              <a:gd name="connsiteX88" fmla="*/ 3834758 w 12192000"/>
              <a:gd name="connsiteY88" fmla="*/ 5666434 h 6858000"/>
              <a:gd name="connsiteX89" fmla="*/ 4314240 w 12192000"/>
              <a:gd name="connsiteY89" fmla="*/ 5902409 h 6858000"/>
              <a:gd name="connsiteX90" fmla="*/ 4688552 w 12192000"/>
              <a:gd name="connsiteY90" fmla="*/ 6049453 h 6858000"/>
              <a:gd name="connsiteX91" fmla="*/ 5634660 w 12192000"/>
              <a:gd name="connsiteY91" fmla="*/ 6238620 h 6858000"/>
              <a:gd name="connsiteX92" fmla="*/ 9222980 w 12192000"/>
              <a:gd name="connsiteY92" fmla="*/ 4955397 h 6858000"/>
              <a:gd name="connsiteX93" fmla="*/ 9268448 w 12192000"/>
              <a:gd name="connsiteY93" fmla="*/ 4917173 h 6858000"/>
              <a:gd name="connsiteX94" fmla="*/ 9442512 w 12192000"/>
              <a:gd name="connsiteY94" fmla="*/ 4773251 h 6858000"/>
              <a:gd name="connsiteX95" fmla="*/ 9590400 w 12192000"/>
              <a:gd name="connsiteY95" fmla="*/ 4643756 h 6858000"/>
              <a:gd name="connsiteX96" fmla="*/ 9513242 w 12192000"/>
              <a:gd name="connsiteY96" fmla="*/ 4600073 h 6858000"/>
              <a:gd name="connsiteX97" fmla="*/ 9617498 w 12192000"/>
              <a:gd name="connsiteY97" fmla="*/ 4476430 h 6858000"/>
              <a:gd name="connsiteX98" fmla="*/ 9949094 w 12192000"/>
              <a:gd name="connsiteY98" fmla="*/ 4095364 h 6858000"/>
              <a:gd name="connsiteX99" fmla="*/ 10094686 w 12192000"/>
              <a:gd name="connsiteY99" fmla="*/ 4011507 h 6858000"/>
              <a:gd name="connsiteX100" fmla="*/ 10271967 w 12192000"/>
              <a:gd name="connsiteY100" fmla="*/ 3800497 h 6858000"/>
              <a:gd name="connsiteX101" fmla="*/ 10297226 w 12192000"/>
              <a:gd name="connsiteY101" fmla="*/ 3751742 h 6858000"/>
              <a:gd name="connsiteX102" fmla="*/ 10260943 w 12192000"/>
              <a:gd name="connsiteY102" fmla="*/ 3689723 h 6858000"/>
              <a:gd name="connsiteX103" fmla="*/ 10233847 w 12192000"/>
              <a:gd name="connsiteY103" fmla="*/ 3627319 h 6858000"/>
              <a:gd name="connsiteX104" fmla="*/ 10269209 w 12192000"/>
              <a:gd name="connsiteY104" fmla="*/ 3608986 h 6858000"/>
              <a:gd name="connsiteX105" fmla="*/ 10496550 w 12192000"/>
              <a:gd name="connsiteY105" fmla="*/ 3577393 h 6858000"/>
              <a:gd name="connsiteX106" fmla="*/ 10364738 w 12192000"/>
              <a:gd name="connsiteY106" fmla="*/ 3458823 h 6858000"/>
              <a:gd name="connsiteX107" fmla="*/ 10132346 w 12192000"/>
              <a:gd name="connsiteY107" fmla="*/ 3282137 h 6858000"/>
              <a:gd name="connsiteX108" fmla="*/ 10026712 w 12192000"/>
              <a:gd name="connsiteY108" fmla="*/ 3156543 h 6858000"/>
              <a:gd name="connsiteX109" fmla="*/ 10014312 w 12192000"/>
              <a:gd name="connsiteY109" fmla="*/ 3044213 h 6858000"/>
              <a:gd name="connsiteX110" fmla="*/ 9806718 w 12192000"/>
              <a:gd name="connsiteY110" fmla="*/ 2977907 h 6858000"/>
              <a:gd name="connsiteX111" fmla="*/ 10001912 w 12192000"/>
              <a:gd name="connsiteY111" fmla="*/ 2740374 h 6858000"/>
              <a:gd name="connsiteX112" fmla="*/ 10021662 w 12192000"/>
              <a:gd name="connsiteY112" fmla="*/ 2691231 h 6858000"/>
              <a:gd name="connsiteX113" fmla="*/ 9904546 w 12192000"/>
              <a:gd name="connsiteY113" fmla="*/ 2515322 h 6858000"/>
              <a:gd name="connsiteX114" fmla="*/ 9885256 w 12192000"/>
              <a:gd name="connsiteY114" fmla="*/ 2487240 h 6858000"/>
              <a:gd name="connsiteX115" fmla="*/ 9842085 w 12192000"/>
              <a:gd name="connsiteY115" fmla="*/ 2431074 h 6858000"/>
              <a:gd name="connsiteX116" fmla="*/ 9718078 w 12192000"/>
              <a:gd name="connsiteY116" fmla="*/ 2417424 h 6858000"/>
              <a:gd name="connsiteX117" fmla="*/ 9782378 w 12192000"/>
              <a:gd name="connsiteY117" fmla="*/ 2377641 h 6858000"/>
              <a:gd name="connsiteX118" fmla="*/ 9907302 w 12192000"/>
              <a:gd name="connsiteY118" fmla="*/ 2243078 h 6858000"/>
              <a:gd name="connsiteX119" fmla="*/ 9824171 w 12192000"/>
              <a:gd name="connsiteY119" fmla="*/ 2114365 h 6858000"/>
              <a:gd name="connsiteX120" fmla="*/ 9818662 w 12192000"/>
              <a:gd name="connsiteY120" fmla="*/ 2043377 h 6858000"/>
              <a:gd name="connsiteX121" fmla="*/ 9958740 w 12192000"/>
              <a:gd name="connsiteY121" fmla="*/ 1952499 h 6858000"/>
              <a:gd name="connsiteX122" fmla="*/ 10064374 w 12192000"/>
              <a:gd name="connsiteY122" fmla="*/ 1916615 h 6858000"/>
              <a:gd name="connsiteX123" fmla="*/ 10113055 w 12192000"/>
              <a:gd name="connsiteY123" fmla="*/ 1865131 h 6858000"/>
              <a:gd name="connsiteX124" fmla="*/ 10055646 w 12192000"/>
              <a:gd name="connsiteY124" fmla="*/ 1822227 h 6858000"/>
              <a:gd name="connsiteX125" fmla="*/ 9800748 w 12192000"/>
              <a:gd name="connsiteY125" fmla="*/ 1720036 h 6858000"/>
              <a:gd name="connsiteX126" fmla="*/ 9938071 w 12192000"/>
              <a:gd name="connsiteY126" fmla="*/ 1634617 h 6858000"/>
              <a:gd name="connsiteX127" fmla="*/ 9220224 w 12192000"/>
              <a:gd name="connsiteY127" fmla="*/ 1231709 h 6858000"/>
              <a:gd name="connsiteX128" fmla="*/ 9133419 w 12192000"/>
              <a:gd name="connsiteY128" fmla="*/ 1170083 h 6858000"/>
              <a:gd name="connsiteX129" fmla="*/ 8672768 w 12192000"/>
              <a:gd name="connsiteY129" fmla="*/ 1020699 h 6858000"/>
              <a:gd name="connsiteX130" fmla="*/ 8198797 w 12192000"/>
              <a:gd name="connsiteY130" fmla="*/ 915000 h 6858000"/>
              <a:gd name="connsiteX131" fmla="*/ 8528095 w 12192000"/>
              <a:gd name="connsiteY131" fmla="*/ 691898 h 6858000"/>
              <a:gd name="connsiteX132" fmla="*/ 8025190 w 12192000"/>
              <a:gd name="connsiteY132" fmla="*/ 640021 h 6858000"/>
              <a:gd name="connsiteX133" fmla="*/ 7976047 w 12192000"/>
              <a:gd name="connsiteY133" fmla="*/ 641584 h 6858000"/>
              <a:gd name="connsiteX134" fmla="*/ 6988604 w 12192000"/>
              <a:gd name="connsiteY134" fmla="*/ 607260 h 6858000"/>
              <a:gd name="connsiteX135" fmla="*/ 5573116 w 12192000"/>
              <a:gd name="connsiteY135" fmla="*/ 493368 h 6858000"/>
              <a:gd name="connsiteX136" fmla="*/ 4401503 w 12192000"/>
              <a:gd name="connsiteY136" fmla="*/ 425112 h 6858000"/>
              <a:gd name="connsiteX137" fmla="*/ 3154109 w 12192000"/>
              <a:gd name="connsiteY137" fmla="*/ 292499 h 6858000"/>
              <a:gd name="connsiteX138" fmla="*/ 3094406 w 12192000"/>
              <a:gd name="connsiteY138" fmla="*/ 283966 h 6858000"/>
              <a:gd name="connsiteX139" fmla="*/ 0 w 12192000"/>
              <a:gd name="connsiteY139" fmla="*/ 0 h 6858000"/>
              <a:gd name="connsiteX140" fmla="*/ 12192000 w 12192000"/>
              <a:gd name="connsiteY140" fmla="*/ 0 h 6858000"/>
              <a:gd name="connsiteX141" fmla="*/ 12192000 w 12192000"/>
              <a:gd name="connsiteY141" fmla="*/ 6858000 h 6858000"/>
              <a:gd name="connsiteX142" fmla="*/ 0 w 12192000"/>
              <a:gd name="connsiteY14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12192000" h="6858000">
                <a:moveTo>
                  <a:pt x="3094406" y="283966"/>
                </a:moveTo>
                <a:cubicBezTo>
                  <a:pt x="3074312" y="283528"/>
                  <a:pt x="3054907" y="288795"/>
                  <a:pt x="3038833" y="309661"/>
                </a:cubicBezTo>
                <a:cubicBezTo>
                  <a:pt x="3124259" y="364657"/>
                  <a:pt x="3233105" y="343983"/>
                  <a:pt x="3348384" y="406000"/>
                </a:cubicBezTo>
                <a:cubicBezTo>
                  <a:pt x="3161001" y="386497"/>
                  <a:pt x="3012653" y="370896"/>
                  <a:pt x="2864309" y="355295"/>
                </a:cubicBezTo>
                <a:cubicBezTo>
                  <a:pt x="2861553" y="366216"/>
                  <a:pt x="2858796" y="377136"/>
                  <a:pt x="2856039" y="388058"/>
                </a:cubicBezTo>
                <a:cubicBezTo>
                  <a:pt x="3045722" y="411070"/>
                  <a:pt x="3221166" y="470356"/>
                  <a:pt x="3405794" y="512089"/>
                </a:cubicBezTo>
                <a:cubicBezTo>
                  <a:pt x="3388799" y="537835"/>
                  <a:pt x="3371808" y="532763"/>
                  <a:pt x="3356651" y="531204"/>
                </a:cubicBezTo>
                <a:cubicBezTo>
                  <a:pt x="3257907" y="521062"/>
                  <a:pt x="3159164" y="510922"/>
                  <a:pt x="3064552" y="483228"/>
                </a:cubicBezTo>
                <a:cubicBezTo>
                  <a:pt x="3043427" y="476987"/>
                  <a:pt x="3017704" y="476987"/>
                  <a:pt x="3005765" y="495708"/>
                </a:cubicBezTo>
                <a:cubicBezTo>
                  <a:pt x="2988771" y="522231"/>
                  <a:pt x="3013113" y="539393"/>
                  <a:pt x="3034700" y="553823"/>
                </a:cubicBezTo>
                <a:cubicBezTo>
                  <a:pt x="3072360" y="578787"/>
                  <a:pt x="3117827" y="571767"/>
                  <a:pt x="3161459" y="576445"/>
                </a:cubicBezTo>
                <a:cubicBezTo>
                  <a:pt x="3277655" y="588537"/>
                  <a:pt x="3333228" y="626370"/>
                  <a:pt x="3358949" y="712961"/>
                </a:cubicBezTo>
                <a:cubicBezTo>
                  <a:pt x="3256987" y="677857"/>
                  <a:pt x="3158703" y="721151"/>
                  <a:pt x="3059960" y="696576"/>
                </a:cubicBezTo>
                <a:cubicBezTo>
                  <a:pt x="3034240" y="690338"/>
                  <a:pt x="2993364" y="699698"/>
                  <a:pt x="3007143" y="729732"/>
                </a:cubicBezTo>
                <a:cubicBezTo>
                  <a:pt x="3020003" y="757814"/>
                  <a:pt x="3062716" y="778096"/>
                  <a:pt x="2986935" y="772635"/>
                </a:cubicBezTo>
                <a:cubicBezTo>
                  <a:pt x="2932740" y="768735"/>
                  <a:pt x="2826647" y="800329"/>
                  <a:pt x="2871197" y="808127"/>
                </a:cubicBezTo>
                <a:cubicBezTo>
                  <a:pt x="2927228" y="817881"/>
                  <a:pt x="2981883" y="831921"/>
                  <a:pt x="3053071" y="847913"/>
                </a:cubicBezTo>
                <a:cubicBezTo>
                  <a:pt x="2974533" y="874043"/>
                  <a:pt x="2918042" y="868584"/>
                  <a:pt x="2858796" y="847913"/>
                </a:cubicBezTo>
                <a:cubicBezTo>
                  <a:pt x="2787150" y="822949"/>
                  <a:pt x="2693916" y="792528"/>
                  <a:pt x="2635588" y="820611"/>
                </a:cubicBezTo>
                <a:cubicBezTo>
                  <a:pt x="2548326" y="862734"/>
                  <a:pt x="2475760" y="836211"/>
                  <a:pt x="2397683" y="829190"/>
                </a:cubicBezTo>
                <a:cubicBezTo>
                  <a:pt x="2238775" y="814759"/>
                  <a:pt x="2081241" y="790576"/>
                  <a:pt x="1921874" y="778877"/>
                </a:cubicBezTo>
                <a:cubicBezTo>
                  <a:pt x="1858036" y="774195"/>
                  <a:pt x="1789143" y="751964"/>
                  <a:pt x="1695450" y="782386"/>
                </a:cubicBezTo>
                <a:cubicBezTo>
                  <a:pt x="2119822" y="938012"/>
                  <a:pt x="2575423" y="928262"/>
                  <a:pt x="2954324" y="1120940"/>
                </a:cubicBezTo>
                <a:cubicBezTo>
                  <a:pt x="2938251" y="1139269"/>
                  <a:pt x="2856502" y="1191535"/>
                  <a:pt x="2890028" y="1195435"/>
                </a:cubicBezTo>
                <a:cubicBezTo>
                  <a:pt x="2984178" y="1206748"/>
                  <a:pt x="3067767" y="1244971"/>
                  <a:pt x="3153652" y="1276563"/>
                </a:cubicBezTo>
                <a:cubicBezTo>
                  <a:pt x="3190855" y="1290216"/>
                  <a:pt x="3235862" y="1308157"/>
                  <a:pt x="3218410" y="1356911"/>
                </a:cubicBezTo>
                <a:cubicBezTo>
                  <a:pt x="3186719" y="1370562"/>
                  <a:pt x="3163296" y="1351451"/>
                  <a:pt x="3137118" y="1349891"/>
                </a:cubicBezTo>
                <a:cubicBezTo>
                  <a:pt x="3110480" y="1348331"/>
                  <a:pt x="3050773" y="1358471"/>
                  <a:pt x="3067309" y="1365102"/>
                </a:cubicBezTo>
                <a:cubicBezTo>
                  <a:pt x="3142629" y="1395136"/>
                  <a:pt x="3007143" y="1467292"/>
                  <a:pt x="3096243" y="1467292"/>
                </a:cubicBezTo>
                <a:cubicBezTo>
                  <a:pt x="3245506" y="1467681"/>
                  <a:pt x="3324961" y="1595613"/>
                  <a:pt x="3468716" y="1599125"/>
                </a:cubicBezTo>
                <a:cubicBezTo>
                  <a:pt x="3491677" y="1599513"/>
                  <a:pt x="3502700" y="1622137"/>
                  <a:pt x="3502241" y="1642029"/>
                </a:cubicBezTo>
                <a:cubicBezTo>
                  <a:pt x="3502241" y="1665822"/>
                  <a:pt x="3481116" y="1670112"/>
                  <a:pt x="3457692" y="1672453"/>
                </a:cubicBezTo>
                <a:cubicBezTo>
                  <a:pt x="3421868" y="1675962"/>
                  <a:pt x="3384667" y="1642029"/>
                  <a:pt x="3337362" y="1688053"/>
                </a:cubicBezTo>
                <a:cubicBezTo>
                  <a:pt x="3422329" y="1714966"/>
                  <a:pt x="3507294" y="1741878"/>
                  <a:pt x="3505915" y="1834318"/>
                </a:cubicBezTo>
                <a:cubicBezTo>
                  <a:pt x="3505457" y="1859279"/>
                  <a:pt x="3540820" y="1868640"/>
                  <a:pt x="3567458" y="1874880"/>
                </a:cubicBezTo>
                <a:cubicBezTo>
                  <a:pt x="3611549" y="1885023"/>
                  <a:pt x="3648750" y="1902965"/>
                  <a:pt x="3672634" y="1937678"/>
                </a:cubicBezTo>
                <a:cubicBezTo>
                  <a:pt x="3672172" y="1944308"/>
                  <a:pt x="3671715" y="1951329"/>
                  <a:pt x="3674470" y="1956789"/>
                </a:cubicBezTo>
                <a:cubicBezTo>
                  <a:pt x="3666664" y="2040646"/>
                  <a:pt x="3602363" y="2038306"/>
                  <a:pt x="3531176" y="2024266"/>
                </a:cubicBezTo>
                <a:cubicBezTo>
                  <a:pt x="3446211" y="2007103"/>
                  <a:pt x="3362164" y="1975900"/>
                  <a:pt x="3272604" y="2005933"/>
                </a:cubicBezTo>
                <a:cubicBezTo>
                  <a:pt x="3398905" y="2046107"/>
                  <a:pt x="3536229" y="2049228"/>
                  <a:pt x="3654720" y="2106564"/>
                </a:cubicBezTo>
                <a:cubicBezTo>
                  <a:pt x="3221166" y="2117095"/>
                  <a:pt x="2838130" y="1936116"/>
                  <a:pt x="2417892" y="1866690"/>
                </a:cubicBezTo>
                <a:cubicBezTo>
                  <a:pt x="2432130" y="1913105"/>
                  <a:pt x="2466114" y="1922465"/>
                  <a:pt x="2496888" y="1929487"/>
                </a:cubicBezTo>
                <a:cubicBezTo>
                  <a:pt x="2652123" y="1964590"/>
                  <a:pt x="2788067" y="2034408"/>
                  <a:pt x="2929526" y="2094862"/>
                </a:cubicBezTo>
                <a:cubicBezTo>
                  <a:pt x="2987851" y="2119825"/>
                  <a:pt x="3030106" y="2144789"/>
                  <a:pt x="3052152" y="2198613"/>
                </a:cubicBezTo>
                <a:cubicBezTo>
                  <a:pt x="3071903" y="2247367"/>
                  <a:pt x="3110021" y="2269990"/>
                  <a:pt x="3180748" y="2255948"/>
                </a:cubicBezTo>
                <a:cubicBezTo>
                  <a:pt x="3238157" y="2244246"/>
                  <a:pt x="3301078" y="2250487"/>
                  <a:pt x="3361244" y="2254777"/>
                </a:cubicBezTo>
                <a:cubicBezTo>
                  <a:pt x="3430596" y="2259459"/>
                  <a:pt x="3508213" y="2314455"/>
                  <a:pt x="3489382" y="2342926"/>
                </a:cubicBezTo>
                <a:cubicBezTo>
                  <a:pt x="3457233" y="2391292"/>
                  <a:pt x="3403498" y="2367110"/>
                  <a:pt x="3355733" y="2361649"/>
                </a:cubicBezTo>
                <a:cubicBezTo>
                  <a:pt x="3301537" y="2355018"/>
                  <a:pt x="3200957" y="2341367"/>
                  <a:pt x="3199121" y="2347216"/>
                </a:cubicBezTo>
                <a:cubicBezTo>
                  <a:pt x="3163754" y="2468518"/>
                  <a:pt x="2914827" y="2362819"/>
                  <a:pt x="2861091" y="2351896"/>
                </a:cubicBezTo>
                <a:cubicBezTo>
                  <a:pt x="2794038" y="2338245"/>
                  <a:pt x="2731116" y="2363208"/>
                  <a:pt x="2667278" y="2369058"/>
                </a:cubicBezTo>
                <a:cubicBezTo>
                  <a:pt x="2610328" y="2374518"/>
                  <a:pt x="2288376" y="2391292"/>
                  <a:pt x="2221781" y="2339805"/>
                </a:cubicBezTo>
                <a:cubicBezTo>
                  <a:pt x="2212595" y="2379978"/>
                  <a:pt x="2231884" y="2396361"/>
                  <a:pt x="2247961" y="2414693"/>
                </a:cubicBezTo>
                <a:cubicBezTo>
                  <a:pt x="2270465" y="2440824"/>
                  <a:pt x="2274138" y="2459157"/>
                  <a:pt x="2231425" y="2479828"/>
                </a:cubicBezTo>
                <a:cubicBezTo>
                  <a:pt x="2109717" y="2539115"/>
                  <a:pt x="2111557" y="2541065"/>
                  <a:pt x="2224996" y="2621414"/>
                </a:cubicBezTo>
                <a:cubicBezTo>
                  <a:pt x="2230509" y="2624923"/>
                  <a:pt x="2228211" y="2636624"/>
                  <a:pt x="2229131" y="2644426"/>
                </a:cubicBezTo>
                <a:cubicBezTo>
                  <a:pt x="2199276" y="2656906"/>
                  <a:pt x="2164373" y="2625703"/>
                  <a:pt x="2129466" y="2659247"/>
                </a:cubicBezTo>
                <a:cubicBezTo>
                  <a:pt x="2281487" y="2806680"/>
                  <a:pt x="2513421" y="2842953"/>
                  <a:pt x="2723312" y="2953726"/>
                </a:cubicBezTo>
                <a:cubicBezTo>
                  <a:pt x="2553377" y="2990389"/>
                  <a:pt x="2451419" y="2862456"/>
                  <a:pt x="2326496" y="2878838"/>
                </a:cubicBezTo>
                <a:cubicBezTo>
                  <a:pt x="2264036" y="2919012"/>
                  <a:pt x="2449582" y="2983367"/>
                  <a:pt x="2272759" y="3002480"/>
                </a:cubicBezTo>
                <a:cubicBezTo>
                  <a:pt x="2349461" y="3037583"/>
                  <a:pt x="2406411" y="3071905"/>
                  <a:pt x="2459226" y="3112471"/>
                </a:cubicBezTo>
                <a:cubicBezTo>
                  <a:pt x="2553377" y="3185016"/>
                  <a:pt x="2571749" y="3232602"/>
                  <a:pt x="2528117" y="3330111"/>
                </a:cubicBezTo>
                <a:cubicBezTo>
                  <a:pt x="2499642" y="3394076"/>
                  <a:pt x="2457848" y="3452973"/>
                  <a:pt x="2494590" y="3529029"/>
                </a:cubicBezTo>
                <a:cubicBezTo>
                  <a:pt x="2520308" y="3581294"/>
                  <a:pt x="2510206" y="3615617"/>
                  <a:pt x="2414677" y="3592215"/>
                </a:cubicBezTo>
                <a:cubicBezTo>
                  <a:pt x="2311799" y="3567251"/>
                  <a:pt x="2273221" y="3614057"/>
                  <a:pt x="2298940" y="3705716"/>
                </a:cubicBezTo>
                <a:cubicBezTo>
                  <a:pt x="2315473" y="3764612"/>
                  <a:pt x="2298020" y="3782553"/>
                  <a:pt x="2227294" y="3775921"/>
                </a:cubicBezTo>
                <a:cubicBezTo>
                  <a:pt x="2149215" y="3768512"/>
                  <a:pt x="2074811" y="3729898"/>
                  <a:pt x="1978366" y="3748620"/>
                </a:cubicBezTo>
                <a:cubicBezTo>
                  <a:pt x="2055522" y="3855492"/>
                  <a:pt x="2220403" y="3825068"/>
                  <a:pt x="2310421" y="3926868"/>
                </a:cubicBezTo>
                <a:cubicBezTo>
                  <a:pt x="2202950" y="3927259"/>
                  <a:pt x="2120739" y="3926868"/>
                  <a:pt x="2041285" y="3904635"/>
                </a:cubicBezTo>
                <a:cubicBezTo>
                  <a:pt x="2008216" y="3895664"/>
                  <a:pt x="1971934" y="3886305"/>
                  <a:pt x="1953565" y="3917116"/>
                </a:cubicBezTo>
                <a:cubicBezTo>
                  <a:pt x="1931978" y="3954170"/>
                  <a:pt x="1976527" y="3968211"/>
                  <a:pt x="2003623" y="3974842"/>
                </a:cubicBezTo>
                <a:cubicBezTo>
                  <a:pt x="2079866" y="3993563"/>
                  <a:pt x="2138192" y="4038028"/>
                  <a:pt x="2201114" y="4072742"/>
                </a:cubicBezTo>
                <a:cubicBezTo>
                  <a:pt x="2339356" y="4148800"/>
                  <a:pt x="2490917" y="4212375"/>
                  <a:pt x="2608032" y="4337967"/>
                </a:cubicBezTo>
                <a:cubicBezTo>
                  <a:pt x="2460606" y="4305983"/>
                  <a:pt x="2350838" y="4231487"/>
                  <a:pt x="2213973" y="4216277"/>
                </a:cubicBezTo>
                <a:cubicBezTo>
                  <a:pt x="2332467" y="4330557"/>
                  <a:pt x="2484945" y="4405834"/>
                  <a:pt x="2629158" y="4488911"/>
                </a:cubicBezTo>
                <a:cubicBezTo>
                  <a:pt x="2670494" y="4512315"/>
                  <a:pt x="2712289" y="4528306"/>
                  <a:pt x="2721471" y="4579399"/>
                </a:cubicBezTo>
                <a:cubicBezTo>
                  <a:pt x="2739385" y="4678470"/>
                  <a:pt x="2793121" y="4760378"/>
                  <a:pt x="2907939" y="4804062"/>
                </a:cubicBezTo>
                <a:cubicBezTo>
                  <a:pt x="2908859" y="4804452"/>
                  <a:pt x="2902428" y="4819274"/>
                  <a:pt x="2898753" y="4829414"/>
                </a:cubicBezTo>
                <a:cubicBezTo>
                  <a:pt x="2828485" y="4832536"/>
                  <a:pt x="2772912" y="4774028"/>
                  <a:pt x="2683352" y="4793141"/>
                </a:cubicBezTo>
                <a:cubicBezTo>
                  <a:pt x="2769239" y="4872708"/>
                  <a:pt x="2840885" y="4944087"/>
                  <a:pt x="2962594" y="4981920"/>
                </a:cubicBezTo>
                <a:cubicBezTo>
                  <a:pt x="3059960" y="5011952"/>
                  <a:pt x="3180289" y="5029503"/>
                  <a:pt x="3251019" y="5127012"/>
                </a:cubicBezTo>
                <a:cubicBezTo>
                  <a:pt x="3168808" y="5146126"/>
                  <a:pt x="3107723" y="5121944"/>
                  <a:pt x="3046180" y="5104781"/>
                </a:cubicBezTo>
                <a:cubicBezTo>
                  <a:pt x="2952030" y="5078258"/>
                  <a:pt x="2858796" y="5048226"/>
                  <a:pt x="2764646" y="5021703"/>
                </a:cubicBezTo>
                <a:cubicBezTo>
                  <a:pt x="2728821" y="5011563"/>
                  <a:pt x="2689782" y="5004540"/>
                  <a:pt x="2666820" y="5052905"/>
                </a:cubicBezTo>
                <a:cubicBezTo>
                  <a:pt x="2786691" y="5063047"/>
                  <a:pt x="2858337" y="5128575"/>
                  <a:pt x="2933657" y="5190198"/>
                </a:cubicBezTo>
                <a:cubicBezTo>
                  <a:pt x="2975911" y="5224912"/>
                  <a:pt x="3010358" y="5271328"/>
                  <a:pt x="3086598" y="5253776"/>
                </a:cubicBezTo>
                <a:cubicBezTo>
                  <a:pt x="3126554" y="5244415"/>
                  <a:pt x="3151814" y="5270547"/>
                  <a:pt x="3147680" y="5302531"/>
                </a:cubicBezTo>
                <a:cubicBezTo>
                  <a:pt x="3132525" y="5415251"/>
                  <a:pt x="3225759" y="5454645"/>
                  <a:pt x="3322204" y="5476487"/>
                </a:cubicBezTo>
                <a:cubicBezTo>
                  <a:pt x="3504998" y="5517440"/>
                  <a:pt x="3657018" y="5613779"/>
                  <a:pt x="3834758" y="5666434"/>
                </a:cubicBezTo>
                <a:cubicBezTo>
                  <a:pt x="4007445" y="5717529"/>
                  <a:pt x="4141095" y="5838830"/>
                  <a:pt x="4314240" y="5902409"/>
                </a:cubicBezTo>
                <a:cubicBezTo>
                  <a:pt x="4439624" y="5948433"/>
                  <a:pt x="4559494" y="6007718"/>
                  <a:pt x="4688552" y="6049453"/>
                </a:cubicBezTo>
                <a:cubicBezTo>
                  <a:pt x="4993968" y="6148131"/>
                  <a:pt x="5305360" y="6227308"/>
                  <a:pt x="5634660" y="6238620"/>
                </a:cubicBezTo>
                <a:cubicBezTo>
                  <a:pt x="5906549" y="6247590"/>
                  <a:pt x="8264931" y="6239010"/>
                  <a:pt x="9222980" y="4955397"/>
                </a:cubicBezTo>
                <a:cubicBezTo>
                  <a:pt x="9241350" y="4949155"/>
                  <a:pt x="9262017" y="4932775"/>
                  <a:pt x="9268448" y="4917173"/>
                </a:cubicBezTo>
                <a:cubicBezTo>
                  <a:pt x="9299220" y="4844235"/>
                  <a:pt x="9374540" y="4812644"/>
                  <a:pt x="9442512" y="4773251"/>
                </a:cubicBezTo>
                <a:cubicBezTo>
                  <a:pt x="9502220" y="4738536"/>
                  <a:pt x="9565600" y="4702263"/>
                  <a:pt x="9590400" y="4643756"/>
                </a:cubicBezTo>
                <a:cubicBezTo>
                  <a:pt x="9623008" y="4565749"/>
                  <a:pt x="9530236" y="4629716"/>
                  <a:pt x="9513242" y="4600073"/>
                </a:cubicBezTo>
                <a:cubicBezTo>
                  <a:pt x="9548605" y="4559509"/>
                  <a:pt x="9603261" y="4522454"/>
                  <a:pt x="9617498" y="4476430"/>
                </a:cubicBezTo>
                <a:cubicBezTo>
                  <a:pt x="9669394" y="4310276"/>
                  <a:pt x="9781460" y="4189364"/>
                  <a:pt x="9949094" y="4095364"/>
                </a:cubicBezTo>
                <a:cubicBezTo>
                  <a:pt x="9997318" y="4068452"/>
                  <a:pt x="10029007" y="4019306"/>
                  <a:pt x="10094686" y="4011507"/>
                </a:cubicBezTo>
                <a:cubicBezTo>
                  <a:pt x="10240735" y="3994345"/>
                  <a:pt x="10194808" y="3860171"/>
                  <a:pt x="10271967" y="3800497"/>
                </a:cubicBezTo>
                <a:cubicBezTo>
                  <a:pt x="10286662" y="3789184"/>
                  <a:pt x="10299980" y="3766953"/>
                  <a:pt x="10297226" y="3751742"/>
                </a:cubicBezTo>
                <a:cubicBezTo>
                  <a:pt x="10293091" y="3729898"/>
                  <a:pt x="10275639" y="3709227"/>
                  <a:pt x="10260943" y="3689723"/>
                </a:cubicBezTo>
                <a:cubicBezTo>
                  <a:pt x="10245786" y="3670222"/>
                  <a:pt x="10222825" y="3653061"/>
                  <a:pt x="10233847" y="3627319"/>
                </a:cubicBezTo>
                <a:cubicBezTo>
                  <a:pt x="10238437" y="3616788"/>
                  <a:pt x="10235225" y="3580125"/>
                  <a:pt x="10269209" y="3608986"/>
                </a:cubicBezTo>
                <a:cubicBezTo>
                  <a:pt x="10362443" y="3688165"/>
                  <a:pt x="10416637" y="3613279"/>
                  <a:pt x="10496550" y="3577393"/>
                </a:cubicBezTo>
                <a:cubicBezTo>
                  <a:pt x="10432253" y="3540340"/>
                  <a:pt x="10374383" y="3514208"/>
                  <a:pt x="10364738" y="3458823"/>
                </a:cubicBezTo>
                <a:cubicBezTo>
                  <a:pt x="10344991" y="3344542"/>
                  <a:pt x="10260485" y="3292277"/>
                  <a:pt x="10132346" y="3282137"/>
                </a:cubicBezTo>
                <a:cubicBezTo>
                  <a:pt x="10179650" y="3171757"/>
                  <a:pt x="10179650" y="3171757"/>
                  <a:pt x="10026712" y="3156543"/>
                </a:cubicBezTo>
                <a:cubicBezTo>
                  <a:pt x="10085499" y="3086337"/>
                  <a:pt x="10085499" y="3068396"/>
                  <a:pt x="10014312" y="3044213"/>
                </a:cubicBezTo>
                <a:cubicBezTo>
                  <a:pt x="9945880" y="3021201"/>
                  <a:pt x="9870100" y="3013401"/>
                  <a:pt x="9806718" y="2977907"/>
                </a:cubicBezTo>
                <a:cubicBezTo>
                  <a:pt x="9865047" y="2888199"/>
                  <a:pt x="9881580" y="2784060"/>
                  <a:pt x="10001912" y="2740374"/>
                </a:cubicBezTo>
                <a:cubicBezTo>
                  <a:pt x="10020741" y="2733743"/>
                  <a:pt x="10033600" y="2706830"/>
                  <a:pt x="10021662" y="2691231"/>
                </a:cubicBezTo>
                <a:cubicBezTo>
                  <a:pt x="9978030" y="2634675"/>
                  <a:pt x="10040492" y="2527414"/>
                  <a:pt x="9904546" y="2515322"/>
                </a:cubicBezTo>
                <a:cubicBezTo>
                  <a:pt x="9887552" y="2514152"/>
                  <a:pt x="9871936" y="2502450"/>
                  <a:pt x="9885256" y="2487240"/>
                </a:cubicBezTo>
                <a:cubicBezTo>
                  <a:pt x="9931184" y="2434196"/>
                  <a:pt x="9875611" y="2437706"/>
                  <a:pt x="9842085" y="2431074"/>
                </a:cubicBezTo>
                <a:cubicBezTo>
                  <a:pt x="9801668" y="2422884"/>
                  <a:pt x="9755740" y="2446287"/>
                  <a:pt x="9718078" y="2417424"/>
                </a:cubicBezTo>
                <a:cubicBezTo>
                  <a:pt x="9726806" y="2386999"/>
                  <a:pt x="9759413" y="2387390"/>
                  <a:pt x="9782378" y="2377641"/>
                </a:cubicBezTo>
                <a:cubicBezTo>
                  <a:pt x="9849430" y="2349558"/>
                  <a:pt x="9904086" y="2316013"/>
                  <a:pt x="9907302" y="2243078"/>
                </a:cubicBezTo>
                <a:cubicBezTo>
                  <a:pt x="9909596" y="2184182"/>
                  <a:pt x="9916946" y="2132305"/>
                  <a:pt x="9824171" y="2114365"/>
                </a:cubicBezTo>
                <a:cubicBezTo>
                  <a:pt x="9785593" y="2106953"/>
                  <a:pt x="9796616" y="2064440"/>
                  <a:pt x="9818662" y="2043377"/>
                </a:cubicBezTo>
                <a:cubicBezTo>
                  <a:pt x="9858160" y="2005933"/>
                  <a:pt x="9890766" y="1956008"/>
                  <a:pt x="9958740" y="1952499"/>
                </a:cubicBezTo>
                <a:cubicBezTo>
                  <a:pt x="10000075" y="1950158"/>
                  <a:pt x="10031764" y="1934556"/>
                  <a:pt x="10064374" y="1916615"/>
                </a:cubicBezTo>
                <a:cubicBezTo>
                  <a:pt x="10087795" y="1903743"/>
                  <a:pt x="10115810" y="1892823"/>
                  <a:pt x="10113055" y="1865131"/>
                </a:cubicBezTo>
                <a:cubicBezTo>
                  <a:pt x="10110302" y="1838607"/>
                  <a:pt x="10083203" y="1827686"/>
                  <a:pt x="10055646" y="1822227"/>
                </a:cubicBezTo>
                <a:cubicBezTo>
                  <a:pt x="9963792" y="1804675"/>
                  <a:pt x="9877448" y="1778933"/>
                  <a:pt x="9800748" y="1720036"/>
                </a:cubicBezTo>
                <a:cubicBezTo>
                  <a:pt x="9851726" y="1688834"/>
                  <a:pt x="9900410" y="1666211"/>
                  <a:pt x="9938071" y="1634617"/>
                </a:cubicBezTo>
                <a:cubicBezTo>
                  <a:pt x="10029007" y="1558172"/>
                  <a:pt x="9258802" y="1317517"/>
                  <a:pt x="9220224" y="1231709"/>
                </a:cubicBezTo>
                <a:cubicBezTo>
                  <a:pt x="9208284" y="1205187"/>
                  <a:pt x="9167410" y="1177883"/>
                  <a:pt x="9133419" y="1170083"/>
                </a:cubicBezTo>
                <a:cubicBezTo>
                  <a:pt x="8974052" y="1133420"/>
                  <a:pt x="8835810" y="1051123"/>
                  <a:pt x="8672768" y="1020699"/>
                </a:cubicBezTo>
                <a:cubicBezTo>
                  <a:pt x="8518912" y="991837"/>
                  <a:pt x="8367350" y="953222"/>
                  <a:pt x="8198797" y="915000"/>
                </a:cubicBezTo>
                <a:cubicBezTo>
                  <a:pt x="8302134" y="819048"/>
                  <a:pt x="8485382" y="830361"/>
                  <a:pt x="8528095" y="691898"/>
                </a:cubicBezTo>
                <a:cubicBezTo>
                  <a:pt x="8361379" y="656013"/>
                  <a:pt x="8185937" y="696968"/>
                  <a:pt x="8025190" y="640021"/>
                </a:cubicBezTo>
                <a:cubicBezTo>
                  <a:pt x="8011411" y="634954"/>
                  <a:pt x="7992579" y="640021"/>
                  <a:pt x="7976047" y="641584"/>
                </a:cubicBezTo>
                <a:cubicBezTo>
                  <a:pt x="7644909" y="672005"/>
                  <a:pt x="7315149" y="645484"/>
                  <a:pt x="6988604" y="607260"/>
                </a:cubicBezTo>
                <a:cubicBezTo>
                  <a:pt x="6518305" y="552656"/>
                  <a:pt x="6046170" y="517941"/>
                  <a:pt x="5573116" y="493368"/>
                </a:cubicBezTo>
                <a:cubicBezTo>
                  <a:pt x="5182272" y="473086"/>
                  <a:pt x="4790511" y="464116"/>
                  <a:pt x="4401503" y="425112"/>
                </a:cubicBezTo>
                <a:cubicBezTo>
                  <a:pt x="3985401" y="383379"/>
                  <a:pt x="3569756" y="336184"/>
                  <a:pt x="3154109" y="292499"/>
                </a:cubicBezTo>
                <a:cubicBezTo>
                  <a:pt x="3135280" y="290549"/>
                  <a:pt x="3114499" y="284406"/>
                  <a:pt x="3094406" y="28396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Afbeelding 3" descr="Afbeelding met Lettertype, wit, Graphics, ontwerp&#10;&#10;Door AI gegenereerde inhoud is mogelijk onjuist.">
            <a:extLst>
              <a:ext uri="{FF2B5EF4-FFF2-40B4-BE49-F238E27FC236}">
                <a16:creationId xmlns:a16="http://schemas.microsoft.com/office/drawing/2014/main" id="{EC684A3D-3856-C71B-445B-3449EABD18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1844" y="1340889"/>
            <a:ext cx="4768755" cy="3828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356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BEA4DA-D2BA-4417-6C60-D19D2D10B2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6B298B9-AA3F-4E48-9ADE-DD1A49F40A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8A6362C-DAA2-46F0-8F9D-238EA1E6FD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998728 w 12192000"/>
              <a:gd name="connsiteY0" fmla="*/ 3612739 h 6858000"/>
              <a:gd name="connsiteX1" fmla="*/ 2014976 w 12192000"/>
              <a:gd name="connsiteY1" fmla="*/ 3645485 h 6858000"/>
              <a:gd name="connsiteX2" fmla="*/ 1987764 w 12192000"/>
              <a:gd name="connsiteY2" fmla="*/ 3715075 h 6858000"/>
              <a:gd name="connsiteX3" fmla="*/ 1970583 w 12192000"/>
              <a:gd name="connsiteY3" fmla="*/ 3648007 h 6858000"/>
              <a:gd name="connsiteX4" fmla="*/ 1968718 w 12192000"/>
              <a:gd name="connsiteY4" fmla="*/ 3632235 h 6858000"/>
              <a:gd name="connsiteX5" fmla="*/ 1979288 w 12192000"/>
              <a:gd name="connsiteY5" fmla="*/ 3624964 h 6858000"/>
              <a:gd name="connsiteX6" fmla="*/ 1998728 w 12192000"/>
              <a:gd name="connsiteY6" fmla="*/ 3612739 h 6858000"/>
              <a:gd name="connsiteX7" fmla="*/ 1955875 w 12192000"/>
              <a:gd name="connsiteY7" fmla="*/ 3516632 h 6858000"/>
              <a:gd name="connsiteX8" fmla="*/ 1956461 w 12192000"/>
              <a:gd name="connsiteY8" fmla="*/ 3521046 h 6858000"/>
              <a:gd name="connsiteX9" fmla="*/ 1965292 w 12192000"/>
              <a:gd name="connsiteY9" fmla="*/ 3603273 h 6858000"/>
              <a:gd name="connsiteX10" fmla="*/ 1968718 w 12192000"/>
              <a:gd name="connsiteY10" fmla="*/ 3632235 h 6858000"/>
              <a:gd name="connsiteX11" fmla="*/ 1963908 w 12192000"/>
              <a:gd name="connsiteY11" fmla="*/ 3635544 h 6858000"/>
              <a:gd name="connsiteX12" fmla="*/ 1955653 w 12192000"/>
              <a:gd name="connsiteY12" fmla="*/ 3635212 h 6858000"/>
              <a:gd name="connsiteX13" fmla="*/ 1954172 w 12192000"/>
              <a:gd name="connsiteY13" fmla="*/ 3607075 h 6858000"/>
              <a:gd name="connsiteX14" fmla="*/ 1951958 w 12192000"/>
              <a:gd name="connsiteY14" fmla="*/ 3553088 h 6858000"/>
              <a:gd name="connsiteX15" fmla="*/ 1951483 w 12192000"/>
              <a:gd name="connsiteY15" fmla="*/ 3534997 h 6858000"/>
              <a:gd name="connsiteX16" fmla="*/ 9184139 w 12192000"/>
              <a:gd name="connsiteY16" fmla="*/ 1751373 h 6858000"/>
              <a:gd name="connsiteX17" fmla="*/ 9188600 w 12192000"/>
              <a:gd name="connsiteY17" fmla="*/ 1756725 h 6858000"/>
              <a:gd name="connsiteX18" fmla="*/ 9161388 w 12192000"/>
              <a:gd name="connsiteY18" fmla="*/ 1779476 h 6858000"/>
              <a:gd name="connsiteX19" fmla="*/ 9129269 w 12192000"/>
              <a:gd name="connsiteY19" fmla="*/ 1788844 h 6858000"/>
              <a:gd name="connsiteX20" fmla="*/ 9184139 w 12192000"/>
              <a:gd name="connsiteY20" fmla="*/ 1751373 h 6858000"/>
              <a:gd name="connsiteX21" fmla="*/ 8855814 w 12192000"/>
              <a:gd name="connsiteY21" fmla="*/ 1125503 h 6858000"/>
              <a:gd name="connsiteX22" fmla="*/ 8531505 w 12192000"/>
              <a:gd name="connsiteY22" fmla="*/ 1356134 h 6858000"/>
              <a:gd name="connsiteX23" fmla="*/ 8526597 w 12192000"/>
              <a:gd name="connsiteY23" fmla="*/ 1350781 h 6858000"/>
              <a:gd name="connsiteX24" fmla="*/ 8855814 w 12192000"/>
              <a:gd name="connsiteY24" fmla="*/ 1125503 h 6858000"/>
              <a:gd name="connsiteX25" fmla="*/ 3255597 w 12192000"/>
              <a:gd name="connsiteY25" fmla="*/ 1016302 h 6858000"/>
              <a:gd name="connsiteX26" fmla="*/ 3252884 w 12192000"/>
              <a:gd name="connsiteY26" fmla="*/ 1018887 h 6858000"/>
              <a:gd name="connsiteX27" fmla="*/ 3250417 w 12192000"/>
              <a:gd name="connsiteY27" fmla="*/ 1017988 h 6858000"/>
              <a:gd name="connsiteX28" fmla="*/ 9562593 w 12192000"/>
              <a:gd name="connsiteY28" fmla="*/ 181849 h 6858000"/>
              <a:gd name="connsiteX29" fmla="*/ 9550382 w 12192000"/>
              <a:gd name="connsiteY29" fmla="*/ 186031 h 6858000"/>
              <a:gd name="connsiteX30" fmla="*/ 9486143 w 12192000"/>
              <a:gd name="connsiteY30" fmla="*/ 255175 h 6858000"/>
              <a:gd name="connsiteX31" fmla="*/ 9454471 w 12192000"/>
              <a:gd name="connsiteY31" fmla="*/ 262313 h 6858000"/>
              <a:gd name="connsiteX32" fmla="*/ 9405847 w 12192000"/>
              <a:gd name="connsiteY32" fmla="*/ 265436 h 6858000"/>
              <a:gd name="connsiteX33" fmla="*/ 9374174 w 12192000"/>
              <a:gd name="connsiteY33" fmla="*/ 312721 h 6858000"/>
              <a:gd name="connsiteX34" fmla="*/ 9235886 w 12192000"/>
              <a:gd name="connsiteY34" fmla="*/ 393018 h 6858000"/>
              <a:gd name="connsiteX35" fmla="*/ 9293432 w 12192000"/>
              <a:gd name="connsiteY35" fmla="*/ 372945 h 6858000"/>
              <a:gd name="connsiteX36" fmla="*/ 9306368 w 12192000"/>
              <a:gd name="connsiteY36" fmla="*/ 349747 h 6858000"/>
              <a:gd name="connsiteX37" fmla="*/ 9308153 w 12192000"/>
              <a:gd name="connsiteY37" fmla="*/ 316736 h 6858000"/>
              <a:gd name="connsiteX38" fmla="*/ 9376406 w 12192000"/>
              <a:gd name="connsiteY38" fmla="*/ 260083 h 6858000"/>
              <a:gd name="connsiteX39" fmla="*/ 9391126 w 12192000"/>
              <a:gd name="connsiteY39" fmla="*/ 251160 h 6858000"/>
              <a:gd name="connsiteX40" fmla="*/ 9399602 w 12192000"/>
              <a:gd name="connsiteY40" fmla="*/ 233317 h 6858000"/>
              <a:gd name="connsiteX41" fmla="*/ 9381312 w 12192000"/>
              <a:gd name="connsiteY41" fmla="*/ 220380 h 6858000"/>
              <a:gd name="connsiteX42" fmla="*/ 9358115 w 12192000"/>
              <a:gd name="connsiteY42" fmla="*/ 219934 h 6858000"/>
              <a:gd name="connsiteX43" fmla="*/ 9277818 w 12192000"/>
              <a:gd name="connsiteY43" fmla="*/ 261867 h 6858000"/>
              <a:gd name="connsiteX44" fmla="*/ 9050311 w 12192000"/>
              <a:gd name="connsiteY44" fmla="*/ 470639 h 6858000"/>
              <a:gd name="connsiteX45" fmla="*/ 8804067 w 12192000"/>
              <a:gd name="connsiteY45" fmla="*/ 657552 h 6858000"/>
              <a:gd name="connsiteX46" fmla="*/ 8216563 w 12192000"/>
              <a:gd name="connsiteY46" fmla="*/ 1067511 h 6858000"/>
              <a:gd name="connsiteX47" fmla="*/ 7204377 w 12192000"/>
              <a:gd name="connsiteY47" fmla="*/ 1356580 h 6858000"/>
              <a:gd name="connsiteX48" fmla="*/ 6221188 w 12192000"/>
              <a:gd name="connsiteY48" fmla="*/ 1405651 h 6858000"/>
              <a:gd name="connsiteX49" fmla="*/ 6081116 w 12192000"/>
              <a:gd name="connsiteY49" fmla="*/ 1413234 h 6858000"/>
              <a:gd name="connsiteX50" fmla="*/ 3680242 w 12192000"/>
              <a:gd name="connsiteY50" fmla="*/ 1085356 h 6858000"/>
              <a:gd name="connsiteX51" fmla="*/ 3335857 w 12192000"/>
              <a:gd name="connsiteY51" fmla="*/ 981416 h 6858000"/>
              <a:gd name="connsiteX52" fmla="*/ 3277977 w 12192000"/>
              <a:gd name="connsiteY52" fmla="*/ 1009017 h 6858000"/>
              <a:gd name="connsiteX53" fmla="*/ 3255597 w 12192000"/>
              <a:gd name="connsiteY53" fmla="*/ 1016302 h 6858000"/>
              <a:gd name="connsiteX54" fmla="*/ 3260022 w 12192000"/>
              <a:gd name="connsiteY54" fmla="*/ 1012084 h 6858000"/>
              <a:gd name="connsiteX55" fmla="*/ 3260468 w 12192000"/>
              <a:gd name="connsiteY55" fmla="*/ 1000598 h 6858000"/>
              <a:gd name="connsiteX56" fmla="*/ 3226565 w 12192000"/>
              <a:gd name="connsiteY56" fmla="*/ 956880 h 6858000"/>
              <a:gd name="connsiteX57" fmla="*/ 3162773 w 12192000"/>
              <a:gd name="connsiteY57" fmla="*/ 937252 h 6858000"/>
              <a:gd name="connsiteX58" fmla="*/ 3131101 w 12192000"/>
              <a:gd name="connsiteY58" fmla="*/ 953757 h 6858000"/>
              <a:gd name="connsiteX59" fmla="*/ 3089615 w 12192000"/>
              <a:gd name="connsiteY59" fmla="*/ 972493 h 6858000"/>
              <a:gd name="connsiteX60" fmla="*/ 2893779 w 12192000"/>
              <a:gd name="connsiteY60" fmla="*/ 842681 h 6858000"/>
              <a:gd name="connsiteX61" fmla="*/ 2759952 w 12192000"/>
              <a:gd name="connsiteY61" fmla="*/ 749000 h 6858000"/>
              <a:gd name="connsiteX62" fmla="*/ 2733632 w 12192000"/>
              <a:gd name="connsiteY62" fmla="*/ 739187 h 6858000"/>
              <a:gd name="connsiteX63" fmla="*/ 2723372 w 12192000"/>
              <a:gd name="connsiteY63" fmla="*/ 765506 h 6858000"/>
              <a:gd name="connsiteX64" fmla="*/ 2748353 w 12192000"/>
              <a:gd name="connsiteY64" fmla="*/ 806101 h 6858000"/>
              <a:gd name="connsiteX65" fmla="*/ 2710882 w 12192000"/>
              <a:gd name="connsiteY65" fmla="*/ 890859 h 6858000"/>
              <a:gd name="connsiteX66" fmla="*/ 2532890 w 12192000"/>
              <a:gd name="connsiteY66" fmla="*/ 894873 h 6858000"/>
              <a:gd name="connsiteX67" fmla="*/ 2513708 w 12192000"/>
              <a:gd name="connsiteY67" fmla="*/ 921639 h 6858000"/>
              <a:gd name="connsiteX68" fmla="*/ 2511032 w 12192000"/>
              <a:gd name="connsiteY68" fmla="*/ 1038515 h 6858000"/>
              <a:gd name="connsiteX69" fmla="*/ 2503448 w 12192000"/>
              <a:gd name="connsiteY69" fmla="*/ 1067511 h 6858000"/>
              <a:gd name="connsiteX70" fmla="*/ 2485157 w 12192000"/>
              <a:gd name="connsiteY70" fmla="*/ 1194648 h 6858000"/>
              <a:gd name="connsiteX71" fmla="*/ 2394602 w 12192000"/>
              <a:gd name="connsiteY71" fmla="*/ 1391375 h 6858000"/>
              <a:gd name="connsiteX72" fmla="*/ 2298245 w 12192000"/>
              <a:gd name="connsiteY72" fmla="*/ 1511374 h 6858000"/>
              <a:gd name="connsiteX73" fmla="*/ 2286201 w 12192000"/>
              <a:gd name="connsiteY73" fmla="*/ 1543493 h 6858000"/>
              <a:gd name="connsiteX74" fmla="*/ 2264789 w 12192000"/>
              <a:gd name="connsiteY74" fmla="*/ 1668400 h 6858000"/>
              <a:gd name="connsiteX75" fmla="*/ 2274156 w 12192000"/>
              <a:gd name="connsiteY75" fmla="*/ 1693827 h 6858000"/>
              <a:gd name="connsiteX76" fmla="*/ 2316535 w 12192000"/>
              <a:gd name="connsiteY76" fmla="*/ 1723714 h 6858000"/>
              <a:gd name="connsiteX77" fmla="*/ 2352223 w 12192000"/>
              <a:gd name="connsiteY77" fmla="*/ 1797320 h 6858000"/>
              <a:gd name="connsiteX78" fmla="*/ 2420922 w 12192000"/>
              <a:gd name="connsiteY78" fmla="*/ 1903044 h 6858000"/>
              <a:gd name="connsiteX79" fmla="*/ 2454378 w 12192000"/>
              <a:gd name="connsiteY79" fmla="*/ 1932933 h 6858000"/>
              <a:gd name="connsiteX80" fmla="*/ 2429397 w 12192000"/>
              <a:gd name="connsiteY80" fmla="*/ 1955683 h 6858000"/>
              <a:gd name="connsiteX81" fmla="*/ 2345531 w 12192000"/>
              <a:gd name="connsiteY81" fmla="*/ 2099325 h 6858000"/>
              <a:gd name="connsiteX82" fmla="*/ 2471776 w 12192000"/>
              <a:gd name="connsiteY82" fmla="*/ 2249659 h 6858000"/>
              <a:gd name="connsiteX83" fmla="*/ 2536904 w 12192000"/>
              <a:gd name="connsiteY83" fmla="*/ 2293822 h 6858000"/>
              <a:gd name="connsiteX84" fmla="*/ 2411552 w 12192000"/>
              <a:gd name="connsiteY84" fmla="*/ 2308990 h 6858000"/>
              <a:gd name="connsiteX85" fmla="*/ 2367836 w 12192000"/>
              <a:gd name="connsiteY85" fmla="*/ 2371888 h 6858000"/>
              <a:gd name="connsiteX86" fmla="*/ 2348654 w 12192000"/>
              <a:gd name="connsiteY86" fmla="*/ 2403561 h 6858000"/>
              <a:gd name="connsiteX87" fmla="*/ 2230439 w 12192000"/>
              <a:gd name="connsiteY87" fmla="*/ 2599842 h 6858000"/>
              <a:gd name="connsiteX88" fmla="*/ 2250067 w 12192000"/>
              <a:gd name="connsiteY88" fmla="*/ 2654712 h 6858000"/>
              <a:gd name="connsiteX89" fmla="*/ 2447240 w 12192000"/>
              <a:gd name="connsiteY89" fmla="*/ 2920137 h 6858000"/>
              <a:gd name="connsiteX90" fmla="*/ 2237577 w 12192000"/>
              <a:gd name="connsiteY90" fmla="*/ 2994189 h 6858000"/>
              <a:gd name="connsiteX91" fmla="*/ 2225086 w 12192000"/>
              <a:gd name="connsiteY91" fmla="*/ 3119541 h 6858000"/>
              <a:gd name="connsiteX92" fmla="*/ 2118023 w 12192000"/>
              <a:gd name="connsiteY92" fmla="*/ 3260060 h 6858000"/>
              <a:gd name="connsiteX93" fmla="*/ 1964679 w 12192000"/>
              <a:gd name="connsiteY93" fmla="*/ 3479817 h 6858000"/>
              <a:gd name="connsiteX94" fmla="*/ 1955875 w 12192000"/>
              <a:gd name="connsiteY94" fmla="*/ 3516632 h 6858000"/>
              <a:gd name="connsiteX95" fmla="*/ 1953287 w 12192000"/>
              <a:gd name="connsiteY95" fmla="*/ 3497155 h 6858000"/>
              <a:gd name="connsiteX96" fmla="*/ 1951185 w 12192000"/>
              <a:gd name="connsiteY96" fmla="*/ 3493814 h 6858000"/>
              <a:gd name="connsiteX97" fmla="*/ 1950905 w 12192000"/>
              <a:gd name="connsiteY97" fmla="*/ 3512985 h 6858000"/>
              <a:gd name="connsiteX98" fmla="*/ 1951483 w 12192000"/>
              <a:gd name="connsiteY98" fmla="*/ 3534997 h 6858000"/>
              <a:gd name="connsiteX99" fmla="*/ 1947593 w 12192000"/>
              <a:gd name="connsiteY99" fmla="*/ 3551262 h 6858000"/>
              <a:gd name="connsiteX100" fmla="*/ 1952901 w 12192000"/>
              <a:gd name="connsiteY100" fmla="*/ 3635101 h 6858000"/>
              <a:gd name="connsiteX101" fmla="*/ 1955653 w 12192000"/>
              <a:gd name="connsiteY101" fmla="*/ 3635212 h 6858000"/>
              <a:gd name="connsiteX102" fmla="*/ 1957374 w 12192000"/>
              <a:gd name="connsiteY102" fmla="*/ 3667901 h 6858000"/>
              <a:gd name="connsiteX103" fmla="*/ 1976612 w 12192000"/>
              <a:gd name="connsiteY103" fmla="*/ 3838643 h 6858000"/>
              <a:gd name="connsiteX104" fmla="*/ 2155495 w 12192000"/>
              <a:gd name="connsiteY104" fmla="*/ 4074180 h 6858000"/>
              <a:gd name="connsiteX105" fmla="*/ 2302706 w 12192000"/>
              <a:gd name="connsiteY105" fmla="*/ 4167860 h 6858000"/>
              <a:gd name="connsiteX106" fmla="*/ 2638168 w 12192000"/>
              <a:gd name="connsiteY106" fmla="*/ 4593433 h 6858000"/>
              <a:gd name="connsiteX107" fmla="*/ 2743893 w 12192000"/>
              <a:gd name="connsiteY107" fmla="*/ 4731276 h 6858000"/>
              <a:gd name="connsiteX108" fmla="*/ 2665826 w 12192000"/>
              <a:gd name="connsiteY108" fmla="*/ 4780346 h 6858000"/>
              <a:gd name="connsiteX109" fmla="*/ 2815268 w 12192000"/>
              <a:gd name="connsiteY109" fmla="*/ 4924880 h 6858000"/>
              <a:gd name="connsiteX110" fmla="*/ 2991474 w 12192000"/>
              <a:gd name="connsiteY110" fmla="*/ 5085474 h 6858000"/>
              <a:gd name="connsiteX111" fmla="*/ 6494644 w 12192000"/>
              <a:gd name="connsiteY111" fmla="*/ 6212306 h 6858000"/>
              <a:gd name="connsiteX112" fmla="*/ 8314257 w 12192000"/>
              <a:gd name="connsiteY112" fmla="*/ 5863906 h 6858000"/>
              <a:gd name="connsiteX113" fmla="*/ 8832618 w 12192000"/>
              <a:gd name="connsiteY113" fmla="*/ 5651566 h 6858000"/>
              <a:gd name="connsiteX114" fmla="*/ 9009270 w 12192000"/>
              <a:gd name="connsiteY114" fmla="*/ 5457516 h 6858000"/>
              <a:gd name="connsiteX115" fmla="*/ 9071277 w 12192000"/>
              <a:gd name="connsiteY115" fmla="*/ 5403093 h 6858000"/>
              <a:gd name="connsiteX116" fmla="*/ 9225625 w 12192000"/>
              <a:gd name="connsiteY116" fmla="*/ 5332164 h 6858000"/>
              <a:gd name="connsiteX117" fmla="*/ 9495066 w 12192000"/>
              <a:gd name="connsiteY117" fmla="*/ 5178707 h 6858000"/>
              <a:gd name="connsiteX118" fmla="*/ 9396033 w 12192000"/>
              <a:gd name="connsiteY118" fmla="*/ 5143912 h 6858000"/>
              <a:gd name="connsiteX119" fmla="*/ 9111425 w 12192000"/>
              <a:gd name="connsiteY119" fmla="*/ 5236700 h 6858000"/>
              <a:gd name="connsiteX120" fmla="*/ 8904438 w 12192000"/>
              <a:gd name="connsiteY120" fmla="*/ 5261234 h 6858000"/>
              <a:gd name="connsiteX121" fmla="*/ 9196183 w 12192000"/>
              <a:gd name="connsiteY121" fmla="*/ 5098857 h 6858000"/>
              <a:gd name="connsiteX122" fmla="*/ 9478560 w 12192000"/>
              <a:gd name="connsiteY122" fmla="*/ 4887855 h 6858000"/>
              <a:gd name="connsiteX123" fmla="*/ 9260867 w 12192000"/>
              <a:gd name="connsiteY123" fmla="*/ 4928449 h 6858000"/>
              <a:gd name="connsiteX124" fmla="*/ 9251499 w 12192000"/>
              <a:gd name="connsiteY124" fmla="*/ 4899899 h 6858000"/>
              <a:gd name="connsiteX125" fmla="*/ 9440197 w 12192000"/>
              <a:gd name="connsiteY125" fmla="*/ 4648749 h 6858000"/>
              <a:gd name="connsiteX126" fmla="*/ 9533430 w 12192000"/>
              <a:gd name="connsiteY126" fmla="*/ 4547485 h 6858000"/>
              <a:gd name="connsiteX127" fmla="*/ 9953203 w 12192000"/>
              <a:gd name="connsiteY127" fmla="*/ 4242804 h 6858000"/>
              <a:gd name="connsiteX128" fmla="*/ 9555288 w 12192000"/>
              <a:gd name="connsiteY128" fmla="*/ 4378862 h 6858000"/>
              <a:gd name="connsiteX129" fmla="*/ 9966586 w 12192000"/>
              <a:gd name="connsiteY129" fmla="*/ 4082655 h 6858000"/>
              <a:gd name="connsiteX130" fmla="*/ 10165990 w 12192000"/>
              <a:gd name="connsiteY130" fmla="*/ 3973363 h 6858000"/>
              <a:gd name="connsiteX131" fmla="*/ 10216399 w 12192000"/>
              <a:gd name="connsiteY131" fmla="*/ 3908679 h 6858000"/>
              <a:gd name="connsiteX132" fmla="*/ 10127626 w 12192000"/>
              <a:gd name="connsiteY132" fmla="*/ 3894850 h 6858000"/>
              <a:gd name="connsiteX133" fmla="*/ 9855955 w 12192000"/>
              <a:gd name="connsiteY133" fmla="*/ 3919832 h 6858000"/>
              <a:gd name="connsiteX134" fmla="*/ 10191863 w 12192000"/>
              <a:gd name="connsiteY134" fmla="*/ 3720428 h 6858000"/>
              <a:gd name="connsiteX135" fmla="*/ 9940267 w 12192000"/>
              <a:gd name="connsiteY135" fmla="*/ 3751209 h 6858000"/>
              <a:gd name="connsiteX136" fmla="*/ 9867999 w 12192000"/>
              <a:gd name="connsiteY136" fmla="*/ 3672696 h 6858000"/>
              <a:gd name="connsiteX137" fmla="*/ 9751124 w 12192000"/>
              <a:gd name="connsiteY137" fmla="*/ 3546005 h 6858000"/>
              <a:gd name="connsiteX138" fmla="*/ 9670381 w 12192000"/>
              <a:gd name="connsiteY138" fmla="*/ 3475523 h 6858000"/>
              <a:gd name="connsiteX139" fmla="*/ 9636477 w 12192000"/>
              <a:gd name="connsiteY139" fmla="*/ 3253369 h 6858000"/>
              <a:gd name="connsiteX140" fmla="*/ 9706514 w 12192000"/>
              <a:gd name="connsiteY140" fmla="*/ 3010694 h 6858000"/>
              <a:gd name="connsiteX141" fmla="*/ 9895211 w 12192000"/>
              <a:gd name="connsiteY141" fmla="*/ 2888019 h 6858000"/>
              <a:gd name="connsiteX142" fmla="*/ 9840788 w 12192000"/>
              <a:gd name="connsiteY142" fmla="*/ 2750175 h 6858000"/>
              <a:gd name="connsiteX143" fmla="*/ 9439750 w 12192000"/>
              <a:gd name="connsiteY143" fmla="*/ 2834041 h 6858000"/>
              <a:gd name="connsiteX144" fmla="*/ 10040191 w 12192000"/>
              <a:gd name="connsiteY144" fmla="*/ 2389286 h 6858000"/>
              <a:gd name="connsiteX145" fmla="*/ 9939374 w 12192000"/>
              <a:gd name="connsiteY145" fmla="*/ 2373227 h 6858000"/>
              <a:gd name="connsiteX146" fmla="*/ 9943389 w 12192000"/>
              <a:gd name="connsiteY146" fmla="*/ 2347353 h 6858000"/>
              <a:gd name="connsiteX147" fmla="*/ 9937144 w 12192000"/>
              <a:gd name="connsiteY147" fmla="*/ 2189436 h 6858000"/>
              <a:gd name="connsiteX148" fmla="*/ 9920638 w 12192000"/>
              <a:gd name="connsiteY148" fmla="*/ 2116723 h 6858000"/>
              <a:gd name="connsiteX149" fmla="*/ 9947404 w 12192000"/>
              <a:gd name="connsiteY149" fmla="*/ 2033304 h 6858000"/>
              <a:gd name="connsiteX150" fmla="*/ 9497296 w 12192000"/>
              <a:gd name="connsiteY150" fmla="*/ 2182299 h 6858000"/>
              <a:gd name="connsiteX151" fmla="*/ 9144883 w 12192000"/>
              <a:gd name="connsiteY151" fmla="*/ 2211295 h 6858000"/>
              <a:gd name="connsiteX152" fmla="*/ 9155589 w 12192000"/>
              <a:gd name="connsiteY152" fmla="*/ 2201927 h 6858000"/>
              <a:gd name="connsiteX153" fmla="*/ 9322428 w 12192000"/>
              <a:gd name="connsiteY153" fmla="*/ 1998954 h 6858000"/>
              <a:gd name="connsiteX154" fmla="*/ 9329119 w 12192000"/>
              <a:gd name="connsiteY154" fmla="*/ 1994047 h 6858000"/>
              <a:gd name="connsiteX155" fmla="*/ 9360345 w 12192000"/>
              <a:gd name="connsiteY155" fmla="*/ 1961483 h 6858000"/>
              <a:gd name="connsiteX156" fmla="*/ 9392465 w 12192000"/>
              <a:gd name="connsiteY156" fmla="*/ 1928918 h 6858000"/>
              <a:gd name="connsiteX157" fmla="*/ 9397371 w 12192000"/>
              <a:gd name="connsiteY157" fmla="*/ 1928025 h 6858000"/>
              <a:gd name="connsiteX158" fmla="*/ 9441534 w 12192000"/>
              <a:gd name="connsiteY158" fmla="*/ 1864680 h 6858000"/>
              <a:gd name="connsiteX159" fmla="*/ 9453133 w 12192000"/>
              <a:gd name="connsiteY159" fmla="*/ 1821855 h 6858000"/>
              <a:gd name="connsiteX160" fmla="*/ 9500865 w 12192000"/>
              <a:gd name="connsiteY160" fmla="*/ 1774123 h 6858000"/>
              <a:gd name="connsiteX161" fmla="*/ 9549935 w 12192000"/>
              <a:gd name="connsiteY161" fmla="*/ 1729961 h 6858000"/>
              <a:gd name="connsiteX162" fmla="*/ 9670381 w 12192000"/>
              <a:gd name="connsiteY162" fmla="*/ 1692042 h 6858000"/>
              <a:gd name="connsiteX163" fmla="*/ 9750231 w 12192000"/>
              <a:gd name="connsiteY163" fmla="*/ 1622006 h 6858000"/>
              <a:gd name="connsiteX164" fmla="*/ 9652537 w 12192000"/>
              <a:gd name="connsiteY164" fmla="*/ 1642080 h 6858000"/>
              <a:gd name="connsiteX165" fmla="*/ 9740417 w 12192000"/>
              <a:gd name="connsiteY165" fmla="*/ 1563121 h 6858000"/>
              <a:gd name="connsiteX166" fmla="*/ 9789041 w 12192000"/>
              <a:gd name="connsiteY166" fmla="*/ 1483271 h 6858000"/>
              <a:gd name="connsiteX167" fmla="*/ 9783687 w 12192000"/>
              <a:gd name="connsiteY167" fmla="*/ 1460966 h 6858000"/>
              <a:gd name="connsiteX168" fmla="*/ 9760491 w 12192000"/>
              <a:gd name="connsiteY168" fmla="*/ 1464534 h 6858000"/>
              <a:gd name="connsiteX169" fmla="*/ 9677518 w 12192000"/>
              <a:gd name="connsiteY169" fmla="*/ 1524757 h 6858000"/>
              <a:gd name="connsiteX170" fmla="*/ 9570010 w 12192000"/>
              <a:gd name="connsiteY170" fmla="*/ 1606839 h 6858000"/>
              <a:gd name="connsiteX171" fmla="*/ 9733726 w 12192000"/>
              <a:gd name="connsiteY171" fmla="*/ 1455166 h 6858000"/>
              <a:gd name="connsiteX172" fmla="*/ 9851495 w 12192000"/>
              <a:gd name="connsiteY172" fmla="*/ 1345427 h 6858000"/>
              <a:gd name="connsiteX173" fmla="*/ 9876922 w 12192000"/>
              <a:gd name="connsiteY173" fmla="*/ 1273161 h 6858000"/>
              <a:gd name="connsiteX174" fmla="*/ 9866661 w 12192000"/>
              <a:gd name="connsiteY174" fmla="*/ 1254870 h 6858000"/>
              <a:gd name="connsiteX175" fmla="*/ 9848372 w 12192000"/>
              <a:gd name="connsiteY175" fmla="*/ 1264238 h 6858000"/>
              <a:gd name="connsiteX176" fmla="*/ 9832313 w 12192000"/>
              <a:gd name="connsiteY176" fmla="*/ 1281636 h 6858000"/>
              <a:gd name="connsiteX177" fmla="*/ 9659674 w 12192000"/>
              <a:gd name="connsiteY177" fmla="*/ 1419479 h 6858000"/>
              <a:gd name="connsiteX178" fmla="*/ 9405847 w 12192000"/>
              <a:gd name="connsiteY178" fmla="*/ 1608623 h 6858000"/>
              <a:gd name="connsiteX179" fmla="*/ 9303246 w 12192000"/>
              <a:gd name="connsiteY179" fmla="*/ 1646987 h 6858000"/>
              <a:gd name="connsiteX180" fmla="*/ 9589192 w 12192000"/>
              <a:gd name="connsiteY180" fmla="*/ 1389145 h 6858000"/>
              <a:gd name="connsiteX181" fmla="*/ 9803762 w 12192000"/>
              <a:gd name="connsiteY181" fmla="*/ 1078218 h 6858000"/>
              <a:gd name="connsiteX182" fmla="*/ 9830974 w 12192000"/>
              <a:gd name="connsiteY182" fmla="*/ 1055913 h 6858000"/>
              <a:gd name="connsiteX183" fmla="*/ 9839896 w 12192000"/>
              <a:gd name="connsiteY183" fmla="*/ 1042084 h 6858000"/>
              <a:gd name="connsiteX184" fmla="*/ 9893427 w 12192000"/>
              <a:gd name="connsiteY184" fmla="*/ 933683 h 6858000"/>
              <a:gd name="connsiteX185" fmla="*/ 9897441 w 12192000"/>
              <a:gd name="connsiteY185" fmla="*/ 906472 h 6858000"/>
              <a:gd name="connsiteX186" fmla="*/ 9892535 w 12192000"/>
              <a:gd name="connsiteY186" fmla="*/ 856509 h 6858000"/>
              <a:gd name="connsiteX187" fmla="*/ 9906364 w 12192000"/>
              <a:gd name="connsiteY187" fmla="*/ 826622 h 6858000"/>
              <a:gd name="connsiteX188" fmla="*/ 9906809 w 12192000"/>
              <a:gd name="connsiteY188" fmla="*/ 806993 h 6858000"/>
              <a:gd name="connsiteX189" fmla="*/ 9884505 w 12192000"/>
              <a:gd name="connsiteY189" fmla="*/ 807440 h 6858000"/>
              <a:gd name="connsiteX190" fmla="*/ 9821160 w 12192000"/>
              <a:gd name="connsiteY190" fmla="*/ 874800 h 6858000"/>
              <a:gd name="connsiteX191" fmla="*/ 9787256 w 12192000"/>
              <a:gd name="connsiteY191" fmla="*/ 881491 h 6858000"/>
              <a:gd name="connsiteX192" fmla="*/ 9746216 w 12192000"/>
              <a:gd name="connsiteY192" fmla="*/ 880152 h 6858000"/>
              <a:gd name="connsiteX193" fmla="*/ 9730603 w 12192000"/>
              <a:gd name="connsiteY193" fmla="*/ 901118 h 6858000"/>
              <a:gd name="connsiteX194" fmla="*/ 9640046 w 12192000"/>
              <a:gd name="connsiteY194" fmla="*/ 998813 h 6858000"/>
              <a:gd name="connsiteX195" fmla="*/ 9575363 w 12192000"/>
              <a:gd name="connsiteY195" fmla="*/ 1010412 h 6858000"/>
              <a:gd name="connsiteX196" fmla="*/ 9626217 w 12192000"/>
              <a:gd name="connsiteY196" fmla="*/ 994352 h 6858000"/>
              <a:gd name="connsiteX197" fmla="*/ 9638707 w 12192000"/>
              <a:gd name="connsiteY197" fmla="*/ 966694 h 6858000"/>
              <a:gd name="connsiteX198" fmla="*/ 9638707 w 12192000"/>
              <a:gd name="connsiteY198" fmla="*/ 942606 h 6858000"/>
              <a:gd name="connsiteX199" fmla="*/ 9710975 w 12192000"/>
              <a:gd name="connsiteY199" fmla="*/ 881491 h 6858000"/>
              <a:gd name="connsiteX200" fmla="*/ 9717666 w 12192000"/>
              <a:gd name="connsiteY200" fmla="*/ 878367 h 6858000"/>
              <a:gd name="connsiteX201" fmla="*/ 9732387 w 12192000"/>
              <a:gd name="connsiteY201" fmla="*/ 856509 h 6858000"/>
              <a:gd name="connsiteX202" fmla="*/ 9706960 w 12192000"/>
              <a:gd name="connsiteY202" fmla="*/ 840896 h 6858000"/>
              <a:gd name="connsiteX203" fmla="*/ 9640492 w 12192000"/>
              <a:gd name="connsiteY203" fmla="*/ 861417 h 6858000"/>
              <a:gd name="connsiteX204" fmla="*/ 9512463 w 12192000"/>
              <a:gd name="connsiteY204" fmla="*/ 968925 h 6858000"/>
              <a:gd name="connsiteX205" fmla="*/ 9328673 w 12192000"/>
              <a:gd name="connsiteY205" fmla="*/ 1138886 h 6858000"/>
              <a:gd name="connsiteX206" fmla="*/ 8716634 w 12192000"/>
              <a:gd name="connsiteY206" fmla="*/ 1580073 h 6858000"/>
              <a:gd name="connsiteX207" fmla="*/ 8480649 w 12192000"/>
              <a:gd name="connsiteY207" fmla="*/ 1729961 h 6858000"/>
              <a:gd name="connsiteX208" fmla="*/ 8479312 w 12192000"/>
              <a:gd name="connsiteY208" fmla="*/ 1722377 h 6858000"/>
              <a:gd name="connsiteX209" fmla="*/ 8479312 w 12192000"/>
              <a:gd name="connsiteY209" fmla="*/ 1715239 h 6858000"/>
              <a:gd name="connsiteX210" fmla="*/ 8645704 w 12192000"/>
              <a:gd name="connsiteY210" fmla="*/ 1615314 h 6858000"/>
              <a:gd name="connsiteX211" fmla="*/ 9002133 w 12192000"/>
              <a:gd name="connsiteY211" fmla="*/ 1314647 h 6858000"/>
              <a:gd name="connsiteX212" fmla="*/ 9033805 w 12192000"/>
              <a:gd name="connsiteY212" fmla="*/ 1305280 h 6858000"/>
              <a:gd name="connsiteX213" fmla="*/ 9083322 w 12192000"/>
              <a:gd name="connsiteY213" fmla="*/ 1259778 h 6858000"/>
              <a:gd name="connsiteX214" fmla="*/ 9088228 w 12192000"/>
              <a:gd name="connsiteY214" fmla="*/ 1233458 h 6858000"/>
              <a:gd name="connsiteX215" fmla="*/ 9196629 w 12192000"/>
              <a:gd name="connsiteY215" fmla="*/ 1124611 h 6858000"/>
              <a:gd name="connsiteX216" fmla="*/ 9412538 w 12192000"/>
              <a:gd name="connsiteY216" fmla="*/ 935022 h 6858000"/>
              <a:gd name="connsiteX217" fmla="*/ 9455363 w 12192000"/>
              <a:gd name="connsiteY217" fmla="*/ 864985 h 6858000"/>
              <a:gd name="connsiteX218" fmla="*/ 9448672 w 12192000"/>
              <a:gd name="connsiteY218" fmla="*/ 838220 h 6858000"/>
              <a:gd name="connsiteX219" fmla="*/ 9423691 w 12192000"/>
              <a:gd name="connsiteY219" fmla="*/ 844465 h 6858000"/>
              <a:gd name="connsiteX220" fmla="*/ 9333580 w 12192000"/>
              <a:gd name="connsiteY220" fmla="*/ 910932 h 6858000"/>
              <a:gd name="connsiteX221" fmla="*/ 9241685 w 12192000"/>
              <a:gd name="connsiteY221" fmla="*/ 980077 h 6858000"/>
              <a:gd name="connsiteX222" fmla="*/ 9249715 w 12192000"/>
              <a:gd name="connsiteY222" fmla="*/ 964018 h 6858000"/>
              <a:gd name="connsiteX223" fmla="*/ 9412538 w 12192000"/>
              <a:gd name="connsiteY223" fmla="*/ 823499 h 6858000"/>
              <a:gd name="connsiteX224" fmla="*/ 9528522 w 12192000"/>
              <a:gd name="connsiteY224" fmla="*/ 706176 h 6858000"/>
              <a:gd name="connsiteX225" fmla="*/ 9542798 w 12192000"/>
              <a:gd name="connsiteY225" fmla="*/ 647292 h 6858000"/>
              <a:gd name="connsiteX226" fmla="*/ 9532091 w 12192000"/>
              <a:gd name="connsiteY226" fmla="*/ 631679 h 6858000"/>
              <a:gd name="connsiteX227" fmla="*/ 9516924 w 12192000"/>
              <a:gd name="connsiteY227" fmla="*/ 638370 h 6858000"/>
              <a:gd name="connsiteX228" fmla="*/ 9495512 w 12192000"/>
              <a:gd name="connsiteY228" fmla="*/ 660675 h 6858000"/>
              <a:gd name="connsiteX229" fmla="*/ 9343394 w 12192000"/>
              <a:gd name="connsiteY229" fmla="*/ 781565 h 6858000"/>
              <a:gd name="connsiteX230" fmla="*/ 9090906 w 12192000"/>
              <a:gd name="connsiteY230" fmla="*/ 975617 h 6858000"/>
              <a:gd name="connsiteX231" fmla="*/ 8976705 w 12192000"/>
              <a:gd name="connsiteY231" fmla="*/ 1023348 h 6858000"/>
              <a:gd name="connsiteX232" fmla="*/ 8983397 w 12192000"/>
              <a:gd name="connsiteY232" fmla="*/ 1013981 h 6858000"/>
              <a:gd name="connsiteX233" fmla="*/ 9238116 w 12192000"/>
              <a:gd name="connsiteY233" fmla="*/ 784688 h 6858000"/>
              <a:gd name="connsiteX234" fmla="*/ 9474545 w 12192000"/>
              <a:gd name="connsiteY234" fmla="*/ 446103 h 6858000"/>
              <a:gd name="connsiteX235" fmla="*/ 9486143 w 12192000"/>
              <a:gd name="connsiteY235" fmla="*/ 435843 h 6858000"/>
              <a:gd name="connsiteX236" fmla="*/ 9503541 w 12192000"/>
              <a:gd name="connsiteY236" fmla="*/ 412646 h 6858000"/>
              <a:gd name="connsiteX237" fmla="*/ 9539229 w 12192000"/>
              <a:gd name="connsiteY237" fmla="*/ 325658 h 6858000"/>
              <a:gd name="connsiteX238" fmla="*/ 9554396 w 12192000"/>
              <a:gd name="connsiteY238" fmla="*/ 268558 h 6858000"/>
              <a:gd name="connsiteX239" fmla="*/ 9552612 w 12192000"/>
              <a:gd name="connsiteY239" fmla="*/ 243131 h 6858000"/>
              <a:gd name="connsiteX240" fmla="*/ 9570901 w 12192000"/>
              <a:gd name="connsiteY240" fmla="*/ 207890 h 6858000"/>
              <a:gd name="connsiteX241" fmla="*/ 9574470 w 12192000"/>
              <a:gd name="connsiteY241" fmla="*/ 186031 h 6858000"/>
              <a:gd name="connsiteX242" fmla="*/ 9562593 w 12192000"/>
              <a:gd name="connsiteY242" fmla="*/ 181849 h 6858000"/>
              <a:gd name="connsiteX243" fmla="*/ 0 w 12192000"/>
              <a:gd name="connsiteY243" fmla="*/ 0 h 6858000"/>
              <a:gd name="connsiteX244" fmla="*/ 12192000 w 12192000"/>
              <a:gd name="connsiteY244" fmla="*/ 0 h 6858000"/>
              <a:gd name="connsiteX245" fmla="*/ 12192000 w 12192000"/>
              <a:gd name="connsiteY245" fmla="*/ 6858000 h 6858000"/>
              <a:gd name="connsiteX246" fmla="*/ 0 w 12192000"/>
              <a:gd name="connsiteY24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</a:cxnLst>
            <a:rect l="l" t="t" r="r" b="b"/>
            <a:pathLst>
              <a:path w="12192000" h="6858000">
                <a:moveTo>
                  <a:pt x="1998728" y="3612739"/>
                </a:moveTo>
                <a:cubicBezTo>
                  <a:pt x="2012550" y="3611108"/>
                  <a:pt x="2011630" y="3636451"/>
                  <a:pt x="2014976" y="3645485"/>
                </a:cubicBezTo>
                <a:cubicBezTo>
                  <a:pt x="2026128" y="3674035"/>
                  <a:pt x="2002932" y="3693217"/>
                  <a:pt x="1987764" y="3715075"/>
                </a:cubicBezTo>
                <a:cubicBezTo>
                  <a:pt x="1982076" y="3723105"/>
                  <a:pt x="1976075" y="3690547"/>
                  <a:pt x="1970583" y="3648007"/>
                </a:cubicBezTo>
                <a:lnTo>
                  <a:pt x="1968718" y="3632235"/>
                </a:lnTo>
                <a:lnTo>
                  <a:pt x="1979288" y="3624964"/>
                </a:lnTo>
                <a:cubicBezTo>
                  <a:pt x="1987875" y="3616823"/>
                  <a:pt x="1994121" y="3613282"/>
                  <a:pt x="1998728" y="3612739"/>
                </a:cubicBezTo>
                <a:close/>
                <a:moveTo>
                  <a:pt x="1955875" y="3516632"/>
                </a:moveTo>
                <a:lnTo>
                  <a:pt x="1956461" y="3521046"/>
                </a:lnTo>
                <a:cubicBezTo>
                  <a:pt x="1958894" y="3542312"/>
                  <a:pt x="1961919" y="3572744"/>
                  <a:pt x="1965292" y="3603273"/>
                </a:cubicBezTo>
                <a:lnTo>
                  <a:pt x="1968718" y="3632235"/>
                </a:lnTo>
                <a:lnTo>
                  <a:pt x="1963908" y="3635544"/>
                </a:lnTo>
                <a:lnTo>
                  <a:pt x="1955653" y="3635212"/>
                </a:lnTo>
                <a:lnTo>
                  <a:pt x="1954172" y="3607075"/>
                </a:lnTo>
                <a:cubicBezTo>
                  <a:pt x="1953260" y="3587548"/>
                  <a:pt x="1952512" y="3569161"/>
                  <a:pt x="1951958" y="3553088"/>
                </a:cubicBezTo>
                <a:lnTo>
                  <a:pt x="1951483" y="3534997"/>
                </a:lnTo>
                <a:close/>
                <a:moveTo>
                  <a:pt x="9184139" y="1751373"/>
                </a:moveTo>
                <a:cubicBezTo>
                  <a:pt x="9185478" y="1753157"/>
                  <a:pt x="9187262" y="1754941"/>
                  <a:pt x="9188600" y="1756725"/>
                </a:cubicBezTo>
                <a:cubicBezTo>
                  <a:pt x="9179678" y="1764756"/>
                  <a:pt x="9170310" y="1771892"/>
                  <a:pt x="9161388" y="1779476"/>
                </a:cubicBezTo>
                <a:cubicBezTo>
                  <a:pt x="9150682" y="1782599"/>
                  <a:pt x="9139530" y="1785722"/>
                  <a:pt x="9129269" y="1788844"/>
                </a:cubicBezTo>
                <a:cubicBezTo>
                  <a:pt x="9147559" y="1776354"/>
                  <a:pt x="9165848" y="1763863"/>
                  <a:pt x="9184139" y="1751373"/>
                </a:cubicBezTo>
                <a:close/>
                <a:moveTo>
                  <a:pt x="8855814" y="1125503"/>
                </a:moveTo>
                <a:cubicBezTo>
                  <a:pt x="8765703" y="1222306"/>
                  <a:pt x="8651949" y="1292789"/>
                  <a:pt x="8531505" y="1356134"/>
                </a:cubicBezTo>
                <a:cubicBezTo>
                  <a:pt x="8529720" y="1354350"/>
                  <a:pt x="8528382" y="1352565"/>
                  <a:pt x="8526597" y="1350781"/>
                </a:cubicBezTo>
                <a:cubicBezTo>
                  <a:pt x="8636336" y="1275837"/>
                  <a:pt x="8746075" y="1200447"/>
                  <a:pt x="8855814" y="1125503"/>
                </a:cubicBezTo>
                <a:close/>
                <a:moveTo>
                  <a:pt x="3255597" y="1016302"/>
                </a:moveTo>
                <a:lnTo>
                  <a:pt x="3252884" y="1018887"/>
                </a:lnTo>
                <a:cubicBezTo>
                  <a:pt x="3244631" y="1020337"/>
                  <a:pt x="3245022" y="1019835"/>
                  <a:pt x="3250417" y="1017988"/>
                </a:cubicBezTo>
                <a:close/>
                <a:moveTo>
                  <a:pt x="9562593" y="181849"/>
                </a:moveTo>
                <a:cubicBezTo>
                  <a:pt x="9558411" y="182574"/>
                  <a:pt x="9554174" y="184693"/>
                  <a:pt x="9550382" y="186031"/>
                </a:cubicBezTo>
                <a:cubicBezTo>
                  <a:pt x="9515586" y="198076"/>
                  <a:pt x="9495066" y="221718"/>
                  <a:pt x="9486143" y="255175"/>
                </a:cubicBezTo>
                <a:cubicBezTo>
                  <a:pt x="9480344" y="276589"/>
                  <a:pt x="9471869" y="277926"/>
                  <a:pt x="9454471" y="262313"/>
                </a:cubicBezTo>
                <a:cubicBezTo>
                  <a:pt x="9434843" y="244915"/>
                  <a:pt x="9419230" y="245808"/>
                  <a:pt x="9405847" y="265436"/>
                </a:cubicBezTo>
                <a:cubicBezTo>
                  <a:pt x="9395141" y="281495"/>
                  <a:pt x="9386665" y="298447"/>
                  <a:pt x="9374174" y="312721"/>
                </a:cubicBezTo>
                <a:cubicBezTo>
                  <a:pt x="9340718" y="351978"/>
                  <a:pt x="9309491" y="394357"/>
                  <a:pt x="9235886" y="393018"/>
                </a:cubicBezTo>
                <a:cubicBezTo>
                  <a:pt x="9255514" y="376960"/>
                  <a:pt x="9276035" y="377851"/>
                  <a:pt x="9293432" y="372945"/>
                </a:cubicBezTo>
                <a:cubicBezTo>
                  <a:pt x="9305922" y="369376"/>
                  <a:pt x="9318412" y="362684"/>
                  <a:pt x="9306368" y="349747"/>
                </a:cubicBezTo>
                <a:cubicBezTo>
                  <a:pt x="9292539" y="335026"/>
                  <a:pt x="9300569" y="326997"/>
                  <a:pt x="9308153" y="316736"/>
                </a:cubicBezTo>
                <a:cubicBezTo>
                  <a:pt x="9325550" y="292648"/>
                  <a:pt x="9339379" y="265436"/>
                  <a:pt x="9376406" y="260083"/>
                </a:cubicBezTo>
                <a:cubicBezTo>
                  <a:pt x="9382205" y="259191"/>
                  <a:pt x="9386665" y="254283"/>
                  <a:pt x="9391126" y="251160"/>
                </a:cubicBezTo>
                <a:cubicBezTo>
                  <a:pt x="9397371" y="246700"/>
                  <a:pt x="9402724" y="241793"/>
                  <a:pt x="9399602" y="233317"/>
                </a:cubicBezTo>
                <a:cubicBezTo>
                  <a:pt x="9396479" y="225733"/>
                  <a:pt x="9389787" y="221273"/>
                  <a:pt x="9381312" y="220380"/>
                </a:cubicBezTo>
                <a:cubicBezTo>
                  <a:pt x="9373728" y="219488"/>
                  <a:pt x="9365699" y="219042"/>
                  <a:pt x="9358115" y="219934"/>
                </a:cubicBezTo>
                <a:cubicBezTo>
                  <a:pt x="9324212" y="223057"/>
                  <a:pt x="9301015" y="243131"/>
                  <a:pt x="9277818" y="261867"/>
                </a:cubicBezTo>
                <a:cubicBezTo>
                  <a:pt x="9196629" y="326997"/>
                  <a:pt x="9125254" y="400156"/>
                  <a:pt x="9050311" y="470639"/>
                </a:cubicBezTo>
                <a:cubicBezTo>
                  <a:pt x="8975368" y="540675"/>
                  <a:pt x="8887041" y="596437"/>
                  <a:pt x="8804067" y="657552"/>
                </a:cubicBezTo>
                <a:cubicBezTo>
                  <a:pt x="8612694" y="798963"/>
                  <a:pt x="8420427" y="939928"/>
                  <a:pt x="8216563" y="1067511"/>
                </a:cubicBezTo>
                <a:cubicBezTo>
                  <a:pt x="8017159" y="1191972"/>
                  <a:pt x="7337313" y="1339182"/>
                  <a:pt x="7204377" y="1356580"/>
                </a:cubicBezTo>
                <a:cubicBezTo>
                  <a:pt x="7034416" y="1378438"/>
                  <a:pt x="6631594" y="1387360"/>
                  <a:pt x="6221188" y="1405651"/>
                </a:cubicBezTo>
                <a:cubicBezTo>
                  <a:pt x="6174795" y="1407434"/>
                  <a:pt x="6129294" y="1409666"/>
                  <a:pt x="6081116" y="1413234"/>
                </a:cubicBezTo>
                <a:cubicBezTo>
                  <a:pt x="4716070" y="1513158"/>
                  <a:pt x="3730203" y="1110783"/>
                  <a:pt x="3680242" y="1085356"/>
                </a:cubicBezTo>
                <a:cubicBezTo>
                  <a:pt x="3599945" y="1044761"/>
                  <a:pt x="3336303" y="980523"/>
                  <a:pt x="3335857" y="981416"/>
                </a:cubicBezTo>
                <a:cubicBezTo>
                  <a:pt x="3330504" y="990337"/>
                  <a:pt x="3301508" y="1001155"/>
                  <a:pt x="3277977" y="1009017"/>
                </a:cubicBezTo>
                <a:lnTo>
                  <a:pt x="3255597" y="1016302"/>
                </a:lnTo>
                <a:lnTo>
                  <a:pt x="3260022" y="1012084"/>
                </a:lnTo>
                <a:cubicBezTo>
                  <a:pt x="3261026" y="1008627"/>
                  <a:pt x="3260914" y="1004390"/>
                  <a:pt x="3260468" y="1000598"/>
                </a:cubicBezTo>
                <a:cubicBezTo>
                  <a:pt x="3258237" y="980523"/>
                  <a:pt x="3248424" y="964464"/>
                  <a:pt x="3226565" y="956880"/>
                </a:cubicBezTo>
                <a:cubicBezTo>
                  <a:pt x="3205599" y="949742"/>
                  <a:pt x="3184186" y="943497"/>
                  <a:pt x="3162773" y="937252"/>
                </a:cubicBezTo>
                <a:cubicBezTo>
                  <a:pt x="3144929" y="931899"/>
                  <a:pt x="3132885" y="931899"/>
                  <a:pt x="3131101" y="953757"/>
                </a:cubicBezTo>
                <a:cubicBezTo>
                  <a:pt x="3129316" y="975617"/>
                  <a:pt x="3104781" y="985431"/>
                  <a:pt x="3089615" y="972493"/>
                </a:cubicBezTo>
                <a:cubicBezTo>
                  <a:pt x="3030284" y="921639"/>
                  <a:pt x="2960248" y="884614"/>
                  <a:pt x="2893779" y="842681"/>
                </a:cubicBezTo>
                <a:cubicBezTo>
                  <a:pt x="2847385" y="813685"/>
                  <a:pt x="2798762" y="787365"/>
                  <a:pt x="2759952" y="749000"/>
                </a:cubicBezTo>
                <a:cubicBezTo>
                  <a:pt x="2752814" y="741864"/>
                  <a:pt x="2746123" y="732050"/>
                  <a:pt x="2733632" y="739187"/>
                </a:cubicBezTo>
                <a:cubicBezTo>
                  <a:pt x="2722926" y="744986"/>
                  <a:pt x="2719803" y="753462"/>
                  <a:pt x="2723372" y="765506"/>
                </a:cubicBezTo>
                <a:cubicBezTo>
                  <a:pt x="2728279" y="780674"/>
                  <a:pt x="2737646" y="794057"/>
                  <a:pt x="2748353" y="806101"/>
                </a:cubicBezTo>
                <a:cubicBezTo>
                  <a:pt x="2798316" y="862754"/>
                  <a:pt x="2776903" y="882382"/>
                  <a:pt x="2710882" y="890859"/>
                </a:cubicBezTo>
                <a:cubicBezTo>
                  <a:pt x="2651997" y="898442"/>
                  <a:pt x="2592666" y="896212"/>
                  <a:pt x="2532890" y="894873"/>
                </a:cubicBezTo>
                <a:cubicBezTo>
                  <a:pt x="2503448" y="893981"/>
                  <a:pt x="2502109" y="897104"/>
                  <a:pt x="2513708" y="921639"/>
                </a:cubicBezTo>
                <a:cubicBezTo>
                  <a:pt x="2532444" y="962234"/>
                  <a:pt x="2535567" y="1001489"/>
                  <a:pt x="2511032" y="1038515"/>
                </a:cubicBezTo>
                <a:cubicBezTo>
                  <a:pt x="2505232" y="1046991"/>
                  <a:pt x="2501218" y="1056360"/>
                  <a:pt x="2503448" y="1067511"/>
                </a:cubicBezTo>
                <a:cubicBezTo>
                  <a:pt x="2513262" y="1113013"/>
                  <a:pt x="2499433" y="1153608"/>
                  <a:pt x="2485157" y="1194648"/>
                </a:cubicBezTo>
                <a:cubicBezTo>
                  <a:pt x="2461069" y="1263347"/>
                  <a:pt x="2429397" y="1328030"/>
                  <a:pt x="2394602" y="1391375"/>
                </a:cubicBezTo>
                <a:cubicBezTo>
                  <a:pt x="2370066" y="1435984"/>
                  <a:pt x="2355792" y="1488624"/>
                  <a:pt x="2298245" y="1511374"/>
                </a:cubicBezTo>
                <a:cubicBezTo>
                  <a:pt x="2284415" y="1516727"/>
                  <a:pt x="2280401" y="1529219"/>
                  <a:pt x="2286201" y="1543493"/>
                </a:cubicBezTo>
                <a:cubicBezTo>
                  <a:pt x="2305382" y="1590778"/>
                  <a:pt x="2293785" y="1631373"/>
                  <a:pt x="2264789" y="1668400"/>
                </a:cubicBezTo>
                <a:cubicBezTo>
                  <a:pt x="2254528" y="1681335"/>
                  <a:pt x="2258990" y="1688473"/>
                  <a:pt x="2274156" y="1693827"/>
                </a:cubicBezTo>
                <a:cubicBezTo>
                  <a:pt x="2291553" y="1699626"/>
                  <a:pt x="2305382" y="1709886"/>
                  <a:pt x="2316535" y="1723714"/>
                </a:cubicBezTo>
                <a:cubicBezTo>
                  <a:pt x="2334825" y="1746020"/>
                  <a:pt x="2344193" y="1771447"/>
                  <a:pt x="2352223" y="1797320"/>
                </a:cubicBezTo>
                <a:cubicBezTo>
                  <a:pt x="2364713" y="1837914"/>
                  <a:pt x="2378988" y="1876725"/>
                  <a:pt x="2420922" y="1903044"/>
                </a:cubicBezTo>
                <a:cubicBezTo>
                  <a:pt x="2433412" y="1911073"/>
                  <a:pt x="2443671" y="1922226"/>
                  <a:pt x="2454378" y="1932933"/>
                </a:cubicBezTo>
                <a:cubicBezTo>
                  <a:pt x="2451701" y="1944085"/>
                  <a:pt x="2444117" y="1952561"/>
                  <a:pt x="2429397" y="1955683"/>
                </a:cubicBezTo>
                <a:cubicBezTo>
                  <a:pt x="2335717" y="1975758"/>
                  <a:pt x="2342855" y="2033749"/>
                  <a:pt x="2345531" y="2099325"/>
                </a:cubicBezTo>
                <a:cubicBezTo>
                  <a:pt x="2348654" y="2180514"/>
                  <a:pt x="2403970" y="2217986"/>
                  <a:pt x="2471776" y="2249659"/>
                </a:cubicBezTo>
                <a:cubicBezTo>
                  <a:pt x="2494973" y="2260365"/>
                  <a:pt x="2527983" y="2259919"/>
                  <a:pt x="2536904" y="2293822"/>
                </a:cubicBezTo>
                <a:cubicBezTo>
                  <a:pt x="2498987" y="2325940"/>
                  <a:pt x="2452594" y="2300067"/>
                  <a:pt x="2411552" y="2308990"/>
                </a:cubicBezTo>
                <a:cubicBezTo>
                  <a:pt x="2377650" y="2316572"/>
                  <a:pt x="2321888" y="2312558"/>
                  <a:pt x="2367836" y="2371888"/>
                </a:cubicBezTo>
                <a:cubicBezTo>
                  <a:pt x="2381219" y="2389286"/>
                  <a:pt x="2365606" y="2401777"/>
                  <a:pt x="2348654" y="2403561"/>
                </a:cubicBezTo>
                <a:cubicBezTo>
                  <a:pt x="2211257" y="2416497"/>
                  <a:pt x="2274603" y="2536943"/>
                  <a:pt x="2230439" y="2599842"/>
                </a:cubicBezTo>
                <a:cubicBezTo>
                  <a:pt x="2217948" y="2616793"/>
                  <a:pt x="2230885" y="2647128"/>
                  <a:pt x="2250067" y="2654712"/>
                </a:cubicBezTo>
                <a:cubicBezTo>
                  <a:pt x="2371851" y="2703781"/>
                  <a:pt x="2388355" y="2819766"/>
                  <a:pt x="2447240" y="2920137"/>
                </a:cubicBezTo>
                <a:cubicBezTo>
                  <a:pt x="2383449" y="2959840"/>
                  <a:pt x="2306721" y="2968315"/>
                  <a:pt x="2237577" y="2994189"/>
                </a:cubicBezTo>
                <a:cubicBezTo>
                  <a:pt x="2165755" y="3020953"/>
                  <a:pt x="2165755" y="3041028"/>
                  <a:pt x="2225086" y="3119541"/>
                </a:cubicBezTo>
                <a:cubicBezTo>
                  <a:pt x="2070738" y="3136492"/>
                  <a:pt x="2070738" y="3136492"/>
                  <a:pt x="2118023" y="3260060"/>
                </a:cubicBezTo>
                <a:cubicBezTo>
                  <a:pt x="2053116" y="3265636"/>
                  <a:pt x="1994902" y="3378944"/>
                  <a:pt x="1964679" y="3479817"/>
                </a:cubicBezTo>
                <a:lnTo>
                  <a:pt x="1955875" y="3516632"/>
                </a:lnTo>
                <a:lnTo>
                  <a:pt x="1953287" y="3497155"/>
                </a:lnTo>
                <a:cubicBezTo>
                  <a:pt x="1952397" y="3492238"/>
                  <a:pt x="1951687" y="3490747"/>
                  <a:pt x="1951185" y="3493814"/>
                </a:cubicBezTo>
                <a:cubicBezTo>
                  <a:pt x="1950850" y="3495932"/>
                  <a:pt x="1950766" y="3502714"/>
                  <a:pt x="1950905" y="3512985"/>
                </a:cubicBezTo>
                <a:lnTo>
                  <a:pt x="1951483" y="3534997"/>
                </a:lnTo>
                <a:lnTo>
                  <a:pt x="1947593" y="3551262"/>
                </a:lnTo>
                <a:cubicBezTo>
                  <a:pt x="1940145" y="3594834"/>
                  <a:pt x="1941027" y="3627788"/>
                  <a:pt x="1952901" y="3635101"/>
                </a:cubicBezTo>
                <a:lnTo>
                  <a:pt x="1955653" y="3635212"/>
                </a:lnTo>
                <a:lnTo>
                  <a:pt x="1957374" y="3667901"/>
                </a:lnTo>
                <a:cubicBezTo>
                  <a:pt x="1962225" y="3750428"/>
                  <a:pt x="1969251" y="3832398"/>
                  <a:pt x="1976612" y="3838643"/>
                </a:cubicBezTo>
                <a:cubicBezTo>
                  <a:pt x="2054679" y="3905111"/>
                  <a:pt x="2007838" y="4054998"/>
                  <a:pt x="2155495" y="4074180"/>
                </a:cubicBezTo>
                <a:cubicBezTo>
                  <a:pt x="2221963" y="4083102"/>
                  <a:pt x="2254082" y="4137526"/>
                  <a:pt x="2302706" y="4167860"/>
                </a:cubicBezTo>
                <a:cubicBezTo>
                  <a:pt x="2472222" y="4272692"/>
                  <a:pt x="2585528" y="4407858"/>
                  <a:pt x="2638168" y="4593433"/>
                </a:cubicBezTo>
                <a:cubicBezTo>
                  <a:pt x="2652890" y="4644734"/>
                  <a:pt x="2708205" y="4686220"/>
                  <a:pt x="2743893" y="4731276"/>
                </a:cubicBezTo>
                <a:cubicBezTo>
                  <a:pt x="2726495" y="4764733"/>
                  <a:pt x="2632815" y="4693358"/>
                  <a:pt x="2665826" y="4780346"/>
                </a:cubicBezTo>
                <a:cubicBezTo>
                  <a:pt x="2690807" y="4845922"/>
                  <a:pt x="2755044" y="4886516"/>
                  <a:pt x="2815268" y="4924880"/>
                </a:cubicBezTo>
                <a:cubicBezTo>
                  <a:pt x="2884412" y="4968597"/>
                  <a:pt x="2960693" y="5003839"/>
                  <a:pt x="2991474" y="5085474"/>
                </a:cubicBezTo>
                <a:cubicBezTo>
                  <a:pt x="2998165" y="5102871"/>
                  <a:pt x="4460905" y="6373345"/>
                  <a:pt x="6494644" y="6212306"/>
                </a:cubicBezTo>
                <a:cubicBezTo>
                  <a:pt x="6826983" y="6185986"/>
                  <a:pt x="8139389" y="5921007"/>
                  <a:pt x="8314257" y="5863906"/>
                </a:cubicBezTo>
                <a:cubicBezTo>
                  <a:pt x="8494032" y="5805022"/>
                  <a:pt x="8647935" y="5697514"/>
                  <a:pt x="8832618" y="5651566"/>
                </a:cubicBezTo>
                <a:cubicBezTo>
                  <a:pt x="8930311" y="5627477"/>
                  <a:pt x="9024437" y="5583314"/>
                  <a:pt x="9009270" y="5457516"/>
                </a:cubicBezTo>
                <a:cubicBezTo>
                  <a:pt x="9004809" y="5421829"/>
                  <a:pt x="9030682" y="5392832"/>
                  <a:pt x="9071277" y="5403093"/>
                </a:cubicBezTo>
                <a:cubicBezTo>
                  <a:pt x="9148005" y="5422721"/>
                  <a:pt x="9182800" y="5370974"/>
                  <a:pt x="9225625" y="5332164"/>
                </a:cubicBezTo>
                <a:cubicBezTo>
                  <a:pt x="9301462" y="5263465"/>
                  <a:pt x="9374174" y="5190305"/>
                  <a:pt x="9495066" y="5178707"/>
                </a:cubicBezTo>
                <a:cubicBezTo>
                  <a:pt x="9471869" y="5124284"/>
                  <a:pt x="9432166" y="5132760"/>
                  <a:pt x="9396033" y="5143912"/>
                </a:cubicBezTo>
                <a:cubicBezTo>
                  <a:pt x="9300569" y="5173800"/>
                  <a:pt x="9206890" y="5207257"/>
                  <a:pt x="9111425" y="5236700"/>
                </a:cubicBezTo>
                <a:cubicBezTo>
                  <a:pt x="9049418" y="5255881"/>
                  <a:pt x="8987412" y="5282647"/>
                  <a:pt x="8904438" y="5261234"/>
                </a:cubicBezTo>
                <a:cubicBezTo>
                  <a:pt x="8975813" y="5151941"/>
                  <a:pt x="9097597" y="5132760"/>
                  <a:pt x="9196183" y="5098857"/>
                </a:cubicBezTo>
                <a:cubicBezTo>
                  <a:pt x="9319305" y="5056478"/>
                  <a:pt x="9392019" y="4976627"/>
                  <a:pt x="9478560" y="4887855"/>
                </a:cubicBezTo>
                <a:cubicBezTo>
                  <a:pt x="9387557" y="4866441"/>
                  <a:pt x="9331795" y="4932018"/>
                  <a:pt x="9260867" y="4928449"/>
                </a:cubicBezTo>
                <a:cubicBezTo>
                  <a:pt x="9256852" y="4916851"/>
                  <a:pt x="9250606" y="4900345"/>
                  <a:pt x="9251499" y="4899899"/>
                </a:cubicBezTo>
                <a:cubicBezTo>
                  <a:pt x="9367929" y="4851275"/>
                  <a:pt x="9421906" y="4759379"/>
                  <a:pt x="9440197" y="4648749"/>
                </a:cubicBezTo>
                <a:cubicBezTo>
                  <a:pt x="9449564" y="4591648"/>
                  <a:pt x="9491943" y="4573805"/>
                  <a:pt x="9533430" y="4547485"/>
                </a:cubicBezTo>
                <a:cubicBezTo>
                  <a:pt x="9679302" y="4454252"/>
                  <a:pt x="9833204" y="4370832"/>
                  <a:pt x="9953203" y="4242804"/>
                </a:cubicBezTo>
                <a:cubicBezTo>
                  <a:pt x="9814915" y="4259755"/>
                  <a:pt x="9703837" y="4343175"/>
                  <a:pt x="9555288" y="4378862"/>
                </a:cubicBezTo>
                <a:cubicBezTo>
                  <a:pt x="9673502" y="4238788"/>
                  <a:pt x="9826959" y="4167860"/>
                  <a:pt x="9966586" y="4082655"/>
                </a:cubicBezTo>
                <a:cubicBezTo>
                  <a:pt x="10030377" y="4043845"/>
                  <a:pt x="10089262" y="3994330"/>
                  <a:pt x="10165990" y="3973363"/>
                </a:cubicBezTo>
                <a:cubicBezTo>
                  <a:pt x="10193202" y="3965780"/>
                  <a:pt x="10238703" y="3950166"/>
                  <a:pt x="10216399" y="3908679"/>
                </a:cubicBezTo>
                <a:cubicBezTo>
                  <a:pt x="10197663" y="3874331"/>
                  <a:pt x="10161083" y="3884591"/>
                  <a:pt x="10127626" y="3894850"/>
                </a:cubicBezTo>
                <a:cubicBezTo>
                  <a:pt x="10047329" y="3919832"/>
                  <a:pt x="9964356" y="3920278"/>
                  <a:pt x="9855955" y="3919832"/>
                </a:cubicBezTo>
                <a:cubicBezTo>
                  <a:pt x="9946958" y="3806078"/>
                  <a:pt x="10113798" y="3839981"/>
                  <a:pt x="10191863" y="3720428"/>
                </a:cubicBezTo>
                <a:cubicBezTo>
                  <a:pt x="10094168" y="3699908"/>
                  <a:pt x="10019226" y="3742732"/>
                  <a:pt x="9940267" y="3751209"/>
                </a:cubicBezTo>
                <a:cubicBezTo>
                  <a:pt x="9868892" y="3758793"/>
                  <a:pt x="9851048" y="3738272"/>
                  <a:pt x="9867999" y="3672696"/>
                </a:cubicBezTo>
                <a:cubicBezTo>
                  <a:pt x="9894319" y="3570541"/>
                  <a:pt x="9855062" y="3517902"/>
                  <a:pt x="9751124" y="3546005"/>
                </a:cubicBezTo>
                <a:cubicBezTo>
                  <a:pt x="9654767" y="3572325"/>
                  <a:pt x="9644954" y="3533961"/>
                  <a:pt x="9670381" y="3475523"/>
                </a:cubicBezTo>
                <a:cubicBezTo>
                  <a:pt x="9707406" y="3390319"/>
                  <a:pt x="9665473" y="3324744"/>
                  <a:pt x="9636477" y="3253369"/>
                </a:cubicBezTo>
                <a:cubicBezTo>
                  <a:pt x="9592761" y="3144969"/>
                  <a:pt x="9611496" y="3091437"/>
                  <a:pt x="9706514" y="3010694"/>
                </a:cubicBezTo>
                <a:cubicBezTo>
                  <a:pt x="9760045" y="2965639"/>
                  <a:pt x="9817591" y="2927274"/>
                  <a:pt x="9895211" y="2888019"/>
                </a:cubicBezTo>
                <a:cubicBezTo>
                  <a:pt x="9716328" y="2867052"/>
                  <a:pt x="9903688" y="2794785"/>
                  <a:pt x="9840788" y="2750175"/>
                </a:cubicBezTo>
                <a:cubicBezTo>
                  <a:pt x="9714544" y="2731886"/>
                  <a:pt x="9611496" y="2874636"/>
                  <a:pt x="9439750" y="2834041"/>
                </a:cubicBezTo>
                <a:cubicBezTo>
                  <a:pt x="9652090" y="2710474"/>
                  <a:pt x="9886290" y="2553894"/>
                  <a:pt x="10040191" y="2389286"/>
                </a:cubicBezTo>
                <a:cubicBezTo>
                  <a:pt x="10004504" y="2351814"/>
                  <a:pt x="9969263" y="2386610"/>
                  <a:pt x="9939374" y="2373227"/>
                </a:cubicBezTo>
                <a:cubicBezTo>
                  <a:pt x="9940713" y="2364304"/>
                  <a:pt x="9938036" y="2351368"/>
                  <a:pt x="9943389" y="2347353"/>
                </a:cubicBezTo>
                <a:cubicBezTo>
                  <a:pt x="10058482" y="2257688"/>
                  <a:pt x="10059820" y="2255458"/>
                  <a:pt x="9937144" y="2189436"/>
                </a:cubicBezTo>
                <a:cubicBezTo>
                  <a:pt x="9894319" y="2166240"/>
                  <a:pt x="9897888" y="2145719"/>
                  <a:pt x="9920638" y="2116723"/>
                </a:cubicBezTo>
                <a:cubicBezTo>
                  <a:pt x="9936698" y="2096202"/>
                  <a:pt x="9956772" y="2078359"/>
                  <a:pt x="9947404" y="2033304"/>
                </a:cubicBezTo>
                <a:cubicBezTo>
                  <a:pt x="9880044" y="2090850"/>
                  <a:pt x="9554842" y="2188098"/>
                  <a:pt x="9497296" y="2182299"/>
                </a:cubicBezTo>
                <a:cubicBezTo>
                  <a:pt x="9432613" y="2175607"/>
                  <a:pt x="9211796" y="2195682"/>
                  <a:pt x="9144883" y="2211295"/>
                </a:cubicBezTo>
                <a:cubicBezTo>
                  <a:pt x="9148451" y="2208172"/>
                  <a:pt x="9152020" y="2205050"/>
                  <a:pt x="9155589" y="2201927"/>
                </a:cubicBezTo>
                <a:cubicBezTo>
                  <a:pt x="9219380" y="2140366"/>
                  <a:pt x="9284064" y="2078804"/>
                  <a:pt x="9322428" y="1998954"/>
                </a:cubicBezTo>
                <a:cubicBezTo>
                  <a:pt x="9324212" y="1995831"/>
                  <a:pt x="9325104" y="1993155"/>
                  <a:pt x="9329119" y="1994047"/>
                </a:cubicBezTo>
                <a:cubicBezTo>
                  <a:pt x="9364360" y="2003415"/>
                  <a:pt x="9359900" y="1980218"/>
                  <a:pt x="9360345" y="1961483"/>
                </a:cubicBezTo>
                <a:cubicBezTo>
                  <a:pt x="9360791" y="1942301"/>
                  <a:pt x="9366590" y="1927134"/>
                  <a:pt x="9392465" y="1928918"/>
                </a:cubicBezTo>
                <a:cubicBezTo>
                  <a:pt x="9393803" y="1928918"/>
                  <a:pt x="9395586" y="1928471"/>
                  <a:pt x="9397371" y="1928025"/>
                </a:cubicBezTo>
                <a:cubicBezTo>
                  <a:pt x="9409416" y="1924903"/>
                  <a:pt x="9447334" y="1874048"/>
                  <a:pt x="9441534" y="1864680"/>
                </a:cubicBezTo>
                <a:cubicBezTo>
                  <a:pt x="9428598" y="1844160"/>
                  <a:pt x="9441980" y="1833899"/>
                  <a:pt x="9453133" y="1821855"/>
                </a:cubicBezTo>
                <a:cubicBezTo>
                  <a:pt x="9468746" y="1805350"/>
                  <a:pt x="9484359" y="1789737"/>
                  <a:pt x="9500865" y="1774123"/>
                </a:cubicBezTo>
                <a:cubicBezTo>
                  <a:pt x="9516924" y="1758957"/>
                  <a:pt x="9533430" y="1744681"/>
                  <a:pt x="9549935" y="1729961"/>
                </a:cubicBezTo>
                <a:cubicBezTo>
                  <a:pt x="9589192" y="1715239"/>
                  <a:pt x="9628893" y="1702302"/>
                  <a:pt x="9670381" y="1692042"/>
                </a:cubicBezTo>
                <a:cubicBezTo>
                  <a:pt x="9701161" y="1684013"/>
                  <a:pt x="9735511" y="1673752"/>
                  <a:pt x="9750231" y="1622006"/>
                </a:cubicBezTo>
                <a:cubicBezTo>
                  <a:pt x="9717666" y="1627805"/>
                  <a:pt x="9685101" y="1634942"/>
                  <a:pt x="9652537" y="1642080"/>
                </a:cubicBezTo>
                <a:cubicBezTo>
                  <a:pt x="9682871" y="1616207"/>
                  <a:pt x="9712314" y="1590333"/>
                  <a:pt x="9740417" y="1563121"/>
                </a:cubicBezTo>
                <a:cubicBezTo>
                  <a:pt x="9763614" y="1540370"/>
                  <a:pt x="9782350" y="1514943"/>
                  <a:pt x="9789041" y="1483271"/>
                </a:cubicBezTo>
                <a:cubicBezTo>
                  <a:pt x="9790825" y="1475241"/>
                  <a:pt x="9792164" y="1466765"/>
                  <a:pt x="9783687" y="1460966"/>
                </a:cubicBezTo>
                <a:cubicBezTo>
                  <a:pt x="9774320" y="1454275"/>
                  <a:pt x="9767183" y="1459628"/>
                  <a:pt x="9760491" y="1464534"/>
                </a:cubicBezTo>
                <a:cubicBezTo>
                  <a:pt x="9732833" y="1484608"/>
                  <a:pt x="9704730" y="1504237"/>
                  <a:pt x="9677518" y="1524757"/>
                </a:cubicBezTo>
                <a:cubicBezTo>
                  <a:pt x="9641385" y="1551968"/>
                  <a:pt x="9605696" y="1579627"/>
                  <a:pt x="9570010" y="1606839"/>
                </a:cubicBezTo>
                <a:cubicBezTo>
                  <a:pt x="9619525" y="1551077"/>
                  <a:pt x="9674395" y="1501114"/>
                  <a:pt x="9733726" y="1455166"/>
                </a:cubicBezTo>
                <a:cubicBezTo>
                  <a:pt x="9776551" y="1421710"/>
                  <a:pt x="9819376" y="1388253"/>
                  <a:pt x="9851495" y="1345427"/>
                </a:cubicBezTo>
                <a:cubicBezTo>
                  <a:pt x="9867999" y="1324015"/>
                  <a:pt x="9875583" y="1299926"/>
                  <a:pt x="9876922" y="1273161"/>
                </a:cubicBezTo>
                <a:cubicBezTo>
                  <a:pt x="9876922" y="1266023"/>
                  <a:pt x="9876029" y="1257993"/>
                  <a:pt x="9866661" y="1254870"/>
                </a:cubicBezTo>
                <a:cubicBezTo>
                  <a:pt x="9857294" y="1252194"/>
                  <a:pt x="9851940" y="1257993"/>
                  <a:pt x="9848372" y="1264238"/>
                </a:cubicBezTo>
                <a:cubicBezTo>
                  <a:pt x="9844357" y="1271376"/>
                  <a:pt x="9839449" y="1277175"/>
                  <a:pt x="9832313" y="1281636"/>
                </a:cubicBezTo>
                <a:cubicBezTo>
                  <a:pt x="9769859" y="1322677"/>
                  <a:pt x="9715436" y="1371747"/>
                  <a:pt x="9659674" y="1419479"/>
                </a:cubicBezTo>
                <a:cubicBezTo>
                  <a:pt x="9579824" y="1487731"/>
                  <a:pt x="9501311" y="1557322"/>
                  <a:pt x="9405847" y="1608623"/>
                </a:cubicBezTo>
                <a:cubicBezTo>
                  <a:pt x="9369714" y="1627805"/>
                  <a:pt x="9332242" y="1644310"/>
                  <a:pt x="9303246" y="1646987"/>
                </a:cubicBezTo>
                <a:cubicBezTo>
                  <a:pt x="9406293" y="1566690"/>
                  <a:pt x="9503095" y="1482825"/>
                  <a:pt x="9589192" y="1389145"/>
                </a:cubicBezTo>
                <a:cubicBezTo>
                  <a:pt x="9676180" y="1294573"/>
                  <a:pt x="9751570" y="1193756"/>
                  <a:pt x="9803762" y="1078218"/>
                </a:cubicBezTo>
                <a:cubicBezTo>
                  <a:pt x="9809116" y="1066174"/>
                  <a:pt x="9812238" y="1054575"/>
                  <a:pt x="9830974" y="1055913"/>
                </a:cubicBezTo>
                <a:cubicBezTo>
                  <a:pt x="9839449" y="1056360"/>
                  <a:pt x="9842126" y="1049222"/>
                  <a:pt x="9839896" y="1042084"/>
                </a:cubicBezTo>
                <a:cubicBezTo>
                  <a:pt x="9825621" y="991230"/>
                  <a:pt x="9851940" y="958665"/>
                  <a:pt x="9893427" y="933683"/>
                </a:cubicBezTo>
                <a:cubicBezTo>
                  <a:pt x="9906364" y="925654"/>
                  <a:pt x="9907256" y="918070"/>
                  <a:pt x="9897441" y="906472"/>
                </a:cubicBezTo>
                <a:cubicBezTo>
                  <a:pt x="9884058" y="890413"/>
                  <a:pt x="9885397" y="873015"/>
                  <a:pt x="9892535" y="856509"/>
                </a:cubicBezTo>
                <a:cubicBezTo>
                  <a:pt x="9896550" y="846249"/>
                  <a:pt x="9901903" y="836436"/>
                  <a:pt x="9906364" y="826622"/>
                </a:cubicBezTo>
                <a:cubicBezTo>
                  <a:pt x="9909487" y="820375"/>
                  <a:pt x="9914839" y="813685"/>
                  <a:pt x="9906809" y="806993"/>
                </a:cubicBezTo>
                <a:cubicBezTo>
                  <a:pt x="9899226" y="801193"/>
                  <a:pt x="9891642" y="804762"/>
                  <a:pt x="9884505" y="807440"/>
                </a:cubicBezTo>
                <a:cubicBezTo>
                  <a:pt x="9850156" y="819484"/>
                  <a:pt x="9830082" y="842235"/>
                  <a:pt x="9821160" y="874800"/>
                </a:cubicBezTo>
                <a:cubicBezTo>
                  <a:pt x="9814468" y="898888"/>
                  <a:pt x="9807331" y="900227"/>
                  <a:pt x="9787256" y="881491"/>
                </a:cubicBezTo>
                <a:cubicBezTo>
                  <a:pt x="9772090" y="867216"/>
                  <a:pt x="9758707" y="868554"/>
                  <a:pt x="9746216" y="880152"/>
                </a:cubicBezTo>
                <a:cubicBezTo>
                  <a:pt x="9739525" y="885951"/>
                  <a:pt x="9735511" y="893981"/>
                  <a:pt x="9730603" y="901118"/>
                </a:cubicBezTo>
                <a:cubicBezTo>
                  <a:pt x="9706067" y="938144"/>
                  <a:pt x="9680195" y="974278"/>
                  <a:pt x="9640046" y="998813"/>
                </a:cubicBezTo>
                <a:cubicBezTo>
                  <a:pt x="9622202" y="1009966"/>
                  <a:pt x="9603020" y="1018887"/>
                  <a:pt x="9575363" y="1010412"/>
                </a:cubicBezTo>
                <a:cubicBezTo>
                  <a:pt x="9592761" y="1000151"/>
                  <a:pt x="9610158" y="998813"/>
                  <a:pt x="9626217" y="994352"/>
                </a:cubicBezTo>
                <a:cubicBezTo>
                  <a:pt x="9642276" y="989891"/>
                  <a:pt x="9650753" y="982753"/>
                  <a:pt x="9638707" y="966694"/>
                </a:cubicBezTo>
                <a:cubicBezTo>
                  <a:pt x="9632016" y="957773"/>
                  <a:pt x="9632462" y="950189"/>
                  <a:pt x="9638707" y="942606"/>
                </a:cubicBezTo>
                <a:cubicBezTo>
                  <a:pt x="9658782" y="918070"/>
                  <a:pt x="9668596" y="884167"/>
                  <a:pt x="9710975" y="881491"/>
                </a:cubicBezTo>
                <a:cubicBezTo>
                  <a:pt x="9713205" y="881491"/>
                  <a:pt x="9715436" y="879706"/>
                  <a:pt x="9717666" y="878367"/>
                </a:cubicBezTo>
                <a:cubicBezTo>
                  <a:pt x="9726142" y="873461"/>
                  <a:pt x="9735511" y="868108"/>
                  <a:pt x="9732387" y="856509"/>
                </a:cubicBezTo>
                <a:cubicBezTo>
                  <a:pt x="9728818" y="844911"/>
                  <a:pt x="9717220" y="842235"/>
                  <a:pt x="9706960" y="840896"/>
                </a:cubicBezTo>
                <a:cubicBezTo>
                  <a:pt x="9680640" y="837773"/>
                  <a:pt x="9660120" y="848926"/>
                  <a:pt x="9640492" y="861417"/>
                </a:cubicBezTo>
                <a:cubicBezTo>
                  <a:pt x="9592761" y="892197"/>
                  <a:pt x="9553504" y="931453"/>
                  <a:pt x="9512463" y="968925"/>
                </a:cubicBezTo>
                <a:cubicBezTo>
                  <a:pt x="9450902" y="1025132"/>
                  <a:pt x="9396925" y="1088923"/>
                  <a:pt x="9328673" y="1138886"/>
                </a:cubicBezTo>
                <a:cubicBezTo>
                  <a:pt x="9125701" y="1286989"/>
                  <a:pt x="8925851" y="1438662"/>
                  <a:pt x="8716634" y="1580073"/>
                </a:cubicBezTo>
                <a:cubicBezTo>
                  <a:pt x="8639459" y="1632266"/>
                  <a:pt x="8560501" y="1681782"/>
                  <a:pt x="8480649" y="1729961"/>
                </a:cubicBezTo>
                <a:cubicBezTo>
                  <a:pt x="8480204" y="1727283"/>
                  <a:pt x="8479758" y="1725499"/>
                  <a:pt x="8479312" y="1722377"/>
                </a:cubicBezTo>
                <a:cubicBezTo>
                  <a:pt x="8479312" y="1720147"/>
                  <a:pt x="8479312" y="1717469"/>
                  <a:pt x="8479312" y="1715239"/>
                </a:cubicBezTo>
                <a:cubicBezTo>
                  <a:pt x="8535965" y="1684013"/>
                  <a:pt x="8591727" y="1650555"/>
                  <a:pt x="8645704" y="1615314"/>
                </a:cubicBezTo>
                <a:cubicBezTo>
                  <a:pt x="8778194" y="1528326"/>
                  <a:pt x="8899531" y="1430631"/>
                  <a:pt x="9002133" y="1314647"/>
                </a:cubicBezTo>
                <a:cubicBezTo>
                  <a:pt x="9010609" y="1305280"/>
                  <a:pt x="9019977" y="1303048"/>
                  <a:pt x="9033805" y="1305280"/>
                </a:cubicBezTo>
                <a:cubicBezTo>
                  <a:pt x="9078415" y="1312863"/>
                  <a:pt x="9092243" y="1299481"/>
                  <a:pt x="9083322" y="1259778"/>
                </a:cubicBezTo>
                <a:cubicBezTo>
                  <a:pt x="9081092" y="1249964"/>
                  <a:pt x="9080645" y="1241934"/>
                  <a:pt x="9088228" y="1233458"/>
                </a:cubicBezTo>
                <a:cubicBezTo>
                  <a:pt x="9122132" y="1195541"/>
                  <a:pt x="9157819" y="1158961"/>
                  <a:pt x="9196629" y="1124611"/>
                </a:cubicBezTo>
                <a:cubicBezTo>
                  <a:pt x="9268451" y="1061266"/>
                  <a:pt x="9345625" y="1002828"/>
                  <a:pt x="9412538" y="935022"/>
                </a:cubicBezTo>
                <a:cubicBezTo>
                  <a:pt x="9432166" y="914501"/>
                  <a:pt x="9446888" y="891304"/>
                  <a:pt x="9455363" y="864985"/>
                </a:cubicBezTo>
                <a:cubicBezTo>
                  <a:pt x="9458040" y="856063"/>
                  <a:pt x="9459378" y="844911"/>
                  <a:pt x="9448672" y="838220"/>
                </a:cubicBezTo>
                <a:cubicBezTo>
                  <a:pt x="9438412" y="831528"/>
                  <a:pt x="9430829" y="839112"/>
                  <a:pt x="9423691" y="844465"/>
                </a:cubicBezTo>
                <a:cubicBezTo>
                  <a:pt x="9393803" y="866323"/>
                  <a:pt x="9363468" y="888628"/>
                  <a:pt x="9333580" y="910932"/>
                </a:cubicBezTo>
                <a:cubicBezTo>
                  <a:pt x="9303246" y="933238"/>
                  <a:pt x="9273357" y="956434"/>
                  <a:pt x="9241685" y="980077"/>
                </a:cubicBezTo>
                <a:cubicBezTo>
                  <a:pt x="9239455" y="969817"/>
                  <a:pt x="9246146" y="967587"/>
                  <a:pt x="9249715" y="964018"/>
                </a:cubicBezTo>
                <a:cubicBezTo>
                  <a:pt x="9300123" y="913610"/>
                  <a:pt x="9355439" y="867662"/>
                  <a:pt x="9412538" y="823499"/>
                </a:cubicBezTo>
                <a:cubicBezTo>
                  <a:pt x="9456702" y="789149"/>
                  <a:pt x="9499526" y="753015"/>
                  <a:pt x="9528522" y="706176"/>
                </a:cubicBezTo>
                <a:cubicBezTo>
                  <a:pt x="9539675" y="687886"/>
                  <a:pt x="9545474" y="668704"/>
                  <a:pt x="9542798" y="647292"/>
                </a:cubicBezTo>
                <a:cubicBezTo>
                  <a:pt x="9541905" y="640600"/>
                  <a:pt x="9541014" y="633909"/>
                  <a:pt x="9532091" y="631679"/>
                </a:cubicBezTo>
                <a:cubicBezTo>
                  <a:pt x="9524953" y="629894"/>
                  <a:pt x="9520493" y="633909"/>
                  <a:pt x="9516924" y="638370"/>
                </a:cubicBezTo>
                <a:cubicBezTo>
                  <a:pt x="9510679" y="646399"/>
                  <a:pt x="9504434" y="654429"/>
                  <a:pt x="9495512" y="660675"/>
                </a:cubicBezTo>
                <a:cubicBezTo>
                  <a:pt x="9441980" y="698146"/>
                  <a:pt x="9392019" y="739187"/>
                  <a:pt x="9343394" y="781565"/>
                </a:cubicBezTo>
                <a:cubicBezTo>
                  <a:pt x="9263543" y="850710"/>
                  <a:pt x="9184585" y="921193"/>
                  <a:pt x="9090906" y="975617"/>
                </a:cubicBezTo>
                <a:cubicBezTo>
                  <a:pt x="9055664" y="996136"/>
                  <a:pt x="9019084" y="1014427"/>
                  <a:pt x="8976705" y="1023348"/>
                </a:cubicBezTo>
                <a:cubicBezTo>
                  <a:pt x="8978044" y="1018887"/>
                  <a:pt x="8980721" y="1016211"/>
                  <a:pt x="8983397" y="1013981"/>
                </a:cubicBezTo>
                <a:cubicBezTo>
                  <a:pt x="9073061" y="941713"/>
                  <a:pt x="9159604" y="867216"/>
                  <a:pt x="9238116" y="784688"/>
                </a:cubicBezTo>
                <a:cubicBezTo>
                  <a:pt x="9334918" y="682979"/>
                  <a:pt x="9417446" y="572348"/>
                  <a:pt x="9474545" y="446103"/>
                </a:cubicBezTo>
                <a:cubicBezTo>
                  <a:pt x="9477222" y="440751"/>
                  <a:pt x="9479007" y="435843"/>
                  <a:pt x="9486143" y="435843"/>
                </a:cubicBezTo>
                <a:cubicBezTo>
                  <a:pt x="9504434" y="436289"/>
                  <a:pt x="9506218" y="427368"/>
                  <a:pt x="9503541" y="412646"/>
                </a:cubicBezTo>
                <a:cubicBezTo>
                  <a:pt x="9496404" y="376512"/>
                  <a:pt x="9508449" y="346179"/>
                  <a:pt x="9539229" y="325658"/>
                </a:cubicBezTo>
                <a:cubicBezTo>
                  <a:pt x="9561533" y="310491"/>
                  <a:pt x="9580269" y="297108"/>
                  <a:pt x="9554396" y="268558"/>
                </a:cubicBezTo>
                <a:cubicBezTo>
                  <a:pt x="9548150" y="261867"/>
                  <a:pt x="9550382" y="252053"/>
                  <a:pt x="9552612" y="243131"/>
                </a:cubicBezTo>
                <a:cubicBezTo>
                  <a:pt x="9555734" y="229748"/>
                  <a:pt x="9562872" y="219042"/>
                  <a:pt x="9570901" y="207890"/>
                </a:cubicBezTo>
                <a:cubicBezTo>
                  <a:pt x="9575363" y="201645"/>
                  <a:pt x="9580715" y="193168"/>
                  <a:pt x="9574470" y="186031"/>
                </a:cubicBezTo>
                <a:cubicBezTo>
                  <a:pt x="9570901" y="181793"/>
                  <a:pt x="9566775" y="181124"/>
                  <a:pt x="9562593" y="181849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Afbeelding 3" descr="Afbeelding met Lettertype, wit, Graphics, logo&#10;&#10;Door AI gegenereerde inhoud is mogelijk onjuist.">
            <a:extLst>
              <a:ext uri="{FF2B5EF4-FFF2-40B4-BE49-F238E27FC236}">
                <a16:creationId xmlns:a16="http://schemas.microsoft.com/office/drawing/2014/main" id="{C0B7BDB9-E535-C137-CEC7-9C5798CEC5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324" y="2293191"/>
            <a:ext cx="3607435" cy="175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9128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3193FAB-4D99-F693-F539-1877B2FEFE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6B298B9-AA3F-4E48-9ADE-DD1A49F40A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78A6362C-DAA2-46F0-8F9D-238EA1E6FD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998728 w 12192000"/>
              <a:gd name="connsiteY0" fmla="*/ 3612739 h 6858000"/>
              <a:gd name="connsiteX1" fmla="*/ 2014976 w 12192000"/>
              <a:gd name="connsiteY1" fmla="*/ 3645485 h 6858000"/>
              <a:gd name="connsiteX2" fmla="*/ 1987764 w 12192000"/>
              <a:gd name="connsiteY2" fmla="*/ 3715075 h 6858000"/>
              <a:gd name="connsiteX3" fmla="*/ 1970583 w 12192000"/>
              <a:gd name="connsiteY3" fmla="*/ 3648007 h 6858000"/>
              <a:gd name="connsiteX4" fmla="*/ 1968718 w 12192000"/>
              <a:gd name="connsiteY4" fmla="*/ 3632235 h 6858000"/>
              <a:gd name="connsiteX5" fmla="*/ 1979288 w 12192000"/>
              <a:gd name="connsiteY5" fmla="*/ 3624964 h 6858000"/>
              <a:gd name="connsiteX6" fmla="*/ 1998728 w 12192000"/>
              <a:gd name="connsiteY6" fmla="*/ 3612739 h 6858000"/>
              <a:gd name="connsiteX7" fmla="*/ 1955875 w 12192000"/>
              <a:gd name="connsiteY7" fmla="*/ 3516632 h 6858000"/>
              <a:gd name="connsiteX8" fmla="*/ 1956461 w 12192000"/>
              <a:gd name="connsiteY8" fmla="*/ 3521046 h 6858000"/>
              <a:gd name="connsiteX9" fmla="*/ 1965292 w 12192000"/>
              <a:gd name="connsiteY9" fmla="*/ 3603273 h 6858000"/>
              <a:gd name="connsiteX10" fmla="*/ 1968718 w 12192000"/>
              <a:gd name="connsiteY10" fmla="*/ 3632235 h 6858000"/>
              <a:gd name="connsiteX11" fmla="*/ 1963908 w 12192000"/>
              <a:gd name="connsiteY11" fmla="*/ 3635544 h 6858000"/>
              <a:gd name="connsiteX12" fmla="*/ 1955653 w 12192000"/>
              <a:gd name="connsiteY12" fmla="*/ 3635212 h 6858000"/>
              <a:gd name="connsiteX13" fmla="*/ 1954172 w 12192000"/>
              <a:gd name="connsiteY13" fmla="*/ 3607075 h 6858000"/>
              <a:gd name="connsiteX14" fmla="*/ 1951958 w 12192000"/>
              <a:gd name="connsiteY14" fmla="*/ 3553088 h 6858000"/>
              <a:gd name="connsiteX15" fmla="*/ 1951483 w 12192000"/>
              <a:gd name="connsiteY15" fmla="*/ 3534997 h 6858000"/>
              <a:gd name="connsiteX16" fmla="*/ 9184139 w 12192000"/>
              <a:gd name="connsiteY16" fmla="*/ 1751373 h 6858000"/>
              <a:gd name="connsiteX17" fmla="*/ 9188600 w 12192000"/>
              <a:gd name="connsiteY17" fmla="*/ 1756725 h 6858000"/>
              <a:gd name="connsiteX18" fmla="*/ 9161388 w 12192000"/>
              <a:gd name="connsiteY18" fmla="*/ 1779476 h 6858000"/>
              <a:gd name="connsiteX19" fmla="*/ 9129269 w 12192000"/>
              <a:gd name="connsiteY19" fmla="*/ 1788844 h 6858000"/>
              <a:gd name="connsiteX20" fmla="*/ 9184139 w 12192000"/>
              <a:gd name="connsiteY20" fmla="*/ 1751373 h 6858000"/>
              <a:gd name="connsiteX21" fmla="*/ 8855814 w 12192000"/>
              <a:gd name="connsiteY21" fmla="*/ 1125503 h 6858000"/>
              <a:gd name="connsiteX22" fmla="*/ 8531505 w 12192000"/>
              <a:gd name="connsiteY22" fmla="*/ 1356134 h 6858000"/>
              <a:gd name="connsiteX23" fmla="*/ 8526597 w 12192000"/>
              <a:gd name="connsiteY23" fmla="*/ 1350781 h 6858000"/>
              <a:gd name="connsiteX24" fmla="*/ 8855814 w 12192000"/>
              <a:gd name="connsiteY24" fmla="*/ 1125503 h 6858000"/>
              <a:gd name="connsiteX25" fmla="*/ 3255597 w 12192000"/>
              <a:gd name="connsiteY25" fmla="*/ 1016302 h 6858000"/>
              <a:gd name="connsiteX26" fmla="*/ 3252884 w 12192000"/>
              <a:gd name="connsiteY26" fmla="*/ 1018887 h 6858000"/>
              <a:gd name="connsiteX27" fmla="*/ 3250417 w 12192000"/>
              <a:gd name="connsiteY27" fmla="*/ 1017988 h 6858000"/>
              <a:gd name="connsiteX28" fmla="*/ 9562593 w 12192000"/>
              <a:gd name="connsiteY28" fmla="*/ 181849 h 6858000"/>
              <a:gd name="connsiteX29" fmla="*/ 9550382 w 12192000"/>
              <a:gd name="connsiteY29" fmla="*/ 186031 h 6858000"/>
              <a:gd name="connsiteX30" fmla="*/ 9486143 w 12192000"/>
              <a:gd name="connsiteY30" fmla="*/ 255175 h 6858000"/>
              <a:gd name="connsiteX31" fmla="*/ 9454471 w 12192000"/>
              <a:gd name="connsiteY31" fmla="*/ 262313 h 6858000"/>
              <a:gd name="connsiteX32" fmla="*/ 9405847 w 12192000"/>
              <a:gd name="connsiteY32" fmla="*/ 265436 h 6858000"/>
              <a:gd name="connsiteX33" fmla="*/ 9374174 w 12192000"/>
              <a:gd name="connsiteY33" fmla="*/ 312721 h 6858000"/>
              <a:gd name="connsiteX34" fmla="*/ 9235886 w 12192000"/>
              <a:gd name="connsiteY34" fmla="*/ 393018 h 6858000"/>
              <a:gd name="connsiteX35" fmla="*/ 9293432 w 12192000"/>
              <a:gd name="connsiteY35" fmla="*/ 372945 h 6858000"/>
              <a:gd name="connsiteX36" fmla="*/ 9306368 w 12192000"/>
              <a:gd name="connsiteY36" fmla="*/ 349747 h 6858000"/>
              <a:gd name="connsiteX37" fmla="*/ 9308153 w 12192000"/>
              <a:gd name="connsiteY37" fmla="*/ 316736 h 6858000"/>
              <a:gd name="connsiteX38" fmla="*/ 9376406 w 12192000"/>
              <a:gd name="connsiteY38" fmla="*/ 260083 h 6858000"/>
              <a:gd name="connsiteX39" fmla="*/ 9391126 w 12192000"/>
              <a:gd name="connsiteY39" fmla="*/ 251160 h 6858000"/>
              <a:gd name="connsiteX40" fmla="*/ 9399602 w 12192000"/>
              <a:gd name="connsiteY40" fmla="*/ 233317 h 6858000"/>
              <a:gd name="connsiteX41" fmla="*/ 9381312 w 12192000"/>
              <a:gd name="connsiteY41" fmla="*/ 220380 h 6858000"/>
              <a:gd name="connsiteX42" fmla="*/ 9358115 w 12192000"/>
              <a:gd name="connsiteY42" fmla="*/ 219934 h 6858000"/>
              <a:gd name="connsiteX43" fmla="*/ 9277818 w 12192000"/>
              <a:gd name="connsiteY43" fmla="*/ 261867 h 6858000"/>
              <a:gd name="connsiteX44" fmla="*/ 9050311 w 12192000"/>
              <a:gd name="connsiteY44" fmla="*/ 470639 h 6858000"/>
              <a:gd name="connsiteX45" fmla="*/ 8804067 w 12192000"/>
              <a:gd name="connsiteY45" fmla="*/ 657552 h 6858000"/>
              <a:gd name="connsiteX46" fmla="*/ 8216563 w 12192000"/>
              <a:gd name="connsiteY46" fmla="*/ 1067511 h 6858000"/>
              <a:gd name="connsiteX47" fmla="*/ 7204377 w 12192000"/>
              <a:gd name="connsiteY47" fmla="*/ 1356580 h 6858000"/>
              <a:gd name="connsiteX48" fmla="*/ 6221188 w 12192000"/>
              <a:gd name="connsiteY48" fmla="*/ 1405651 h 6858000"/>
              <a:gd name="connsiteX49" fmla="*/ 6081116 w 12192000"/>
              <a:gd name="connsiteY49" fmla="*/ 1413234 h 6858000"/>
              <a:gd name="connsiteX50" fmla="*/ 3680242 w 12192000"/>
              <a:gd name="connsiteY50" fmla="*/ 1085356 h 6858000"/>
              <a:gd name="connsiteX51" fmla="*/ 3335857 w 12192000"/>
              <a:gd name="connsiteY51" fmla="*/ 981416 h 6858000"/>
              <a:gd name="connsiteX52" fmla="*/ 3277977 w 12192000"/>
              <a:gd name="connsiteY52" fmla="*/ 1009017 h 6858000"/>
              <a:gd name="connsiteX53" fmla="*/ 3255597 w 12192000"/>
              <a:gd name="connsiteY53" fmla="*/ 1016302 h 6858000"/>
              <a:gd name="connsiteX54" fmla="*/ 3260022 w 12192000"/>
              <a:gd name="connsiteY54" fmla="*/ 1012084 h 6858000"/>
              <a:gd name="connsiteX55" fmla="*/ 3260468 w 12192000"/>
              <a:gd name="connsiteY55" fmla="*/ 1000598 h 6858000"/>
              <a:gd name="connsiteX56" fmla="*/ 3226565 w 12192000"/>
              <a:gd name="connsiteY56" fmla="*/ 956880 h 6858000"/>
              <a:gd name="connsiteX57" fmla="*/ 3162773 w 12192000"/>
              <a:gd name="connsiteY57" fmla="*/ 937252 h 6858000"/>
              <a:gd name="connsiteX58" fmla="*/ 3131101 w 12192000"/>
              <a:gd name="connsiteY58" fmla="*/ 953757 h 6858000"/>
              <a:gd name="connsiteX59" fmla="*/ 3089615 w 12192000"/>
              <a:gd name="connsiteY59" fmla="*/ 972493 h 6858000"/>
              <a:gd name="connsiteX60" fmla="*/ 2893779 w 12192000"/>
              <a:gd name="connsiteY60" fmla="*/ 842681 h 6858000"/>
              <a:gd name="connsiteX61" fmla="*/ 2759952 w 12192000"/>
              <a:gd name="connsiteY61" fmla="*/ 749000 h 6858000"/>
              <a:gd name="connsiteX62" fmla="*/ 2733632 w 12192000"/>
              <a:gd name="connsiteY62" fmla="*/ 739187 h 6858000"/>
              <a:gd name="connsiteX63" fmla="*/ 2723372 w 12192000"/>
              <a:gd name="connsiteY63" fmla="*/ 765506 h 6858000"/>
              <a:gd name="connsiteX64" fmla="*/ 2748353 w 12192000"/>
              <a:gd name="connsiteY64" fmla="*/ 806101 h 6858000"/>
              <a:gd name="connsiteX65" fmla="*/ 2710882 w 12192000"/>
              <a:gd name="connsiteY65" fmla="*/ 890859 h 6858000"/>
              <a:gd name="connsiteX66" fmla="*/ 2532890 w 12192000"/>
              <a:gd name="connsiteY66" fmla="*/ 894873 h 6858000"/>
              <a:gd name="connsiteX67" fmla="*/ 2513708 w 12192000"/>
              <a:gd name="connsiteY67" fmla="*/ 921639 h 6858000"/>
              <a:gd name="connsiteX68" fmla="*/ 2511032 w 12192000"/>
              <a:gd name="connsiteY68" fmla="*/ 1038515 h 6858000"/>
              <a:gd name="connsiteX69" fmla="*/ 2503448 w 12192000"/>
              <a:gd name="connsiteY69" fmla="*/ 1067511 h 6858000"/>
              <a:gd name="connsiteX70" fmla="*/ 2485157 w 12192000"/>
              <a:gd name="connsiteY70" fmla="*/ 1194648 h 6858000"/>
              <a:gd name="connsiteX71" fmla="*/ 2394602 w 12192000"/>
              <a:gd name="connsiteY71" fmla="*/ 1391375 h 6858000"/>
              <a:gd name="connsiteX72" fmla="*/ 2298245 w 12192000"/>
              <a:gd name="connsiteY72" fmla="*/ 1511374 h 6858000"/>
              <a:gd name="connsiteX73" fmla="*/ 2286201 w 12192000"/>
              <a:gd name="connsiteY73" fmla="*/ 1543493 h 6858000"/>
              <a:gd name="connsiteX74" fmla="*/ 2264789 w 12192000"/>
              <a:gd name="connsiteY74" fmla="*/ 1668400 h 6858000"/>
              <a:gd name="connsiteX75" fmla="*/ 2274156 w 12192000"/>
              <a:gd name="connsiteY75" fmla="*/ 1693827 h 6858000"/>
              <a:gd name="connsiteX76" fmla="*/ 2316535 w 12192000"/>
              <a:gd name="connsiteY76" fmla="*/ 1723714 h 6858000"/>
              <a:gd name="connsiteX77" fmla="*/ 2352223 w 12192000"/>
              <a:gd name="connsiteY77" fmla="*/ 1797320 h 6858000"/>
              <a:gd name="connsiteX78" fmla="*/ 2420922 w 12192000"/>
              <a:gd name="connsiteY78" fmla="*/ 1903044 h 6858000"/>
              <a:gd name="connsiteX79" fmla="*/ 2454378 w 12192000"/>
              <a:gd name="connsiteY79" fmla="*/ 1932933 h 6858000"/>
              <a:gd name="connsiteX80" fmla="*/ 2429397 w 12192000"/>
              <a:gd name="connsiteY80" fmla="*/ 1955683 h 6858000"/>
              <a:gd name="connsiteX81" fmla="*/ 2345531 w 12192000"/>
              <a:gd name="connsiteY81" fmla="*/ 2099325 h 6858000"/>
              <a:gd name="connsiteX82" fmla="*/ 2471776 w 12192000"/>
              <a:gd name="connsiteY82" fmla="*/ 2249659 h 6858000"/>
              <a:gd name="connsiteX83" fmla="*/ 2536904 w 12192000"/>
              <a:gd name="connsiteY83" fmla="*/ 2293822 h 6858000"/>
              <a:gd name="connsiteX84" fmla="*/ 2411552 w 12192000"/>
              <a:gd name="connsiteY84" fmla="*/ 2308990 h 6858000"/>
              <a:gd name="connsiteX85" fmla="*/ 2367836 w 12192000"/>
              <a:gd name="connsiteY85" fmla="*/ 2371888 h 6858000"/>
              <a:gd name="connsiteX86" fmla="*/ 2348654 w 12192000"/>
              <a:gd name="connsiteY86" fmla="*/ 2403561 h 6858000"/>
              <a:gd name="connsiteX87" fmla="*/ 2230439 w 12192000"/>
              <a:gd name="connsiteY87" fmla="*/ 2599842 h 6858000"/>
              <a:gd name="connsiteX88" fmla="*/ 2250067 w 12192000"/>
              <a:gd name="connsiteY88" fmla="*/ 2654712 h 6858000"/>
              <a:gd name="connsiteX89" fmla="*/ 2447240 w 12192000"/>
              <a:gd name="connsiteY89" fmla="*/ 2920137 h 6858000"/>
              <a:gd name="connsiteX90" fmla="*/ 2237577 w 12192000"/>
              <a:gd name="connsiteY90" fmla="*/ 2994189 h 6858000"/>
              <a:gd name="connsiteX91" fmla="*/ 2225086 w 12192000"/>
              <a:gd name="connsiteY91" fmla="*/ 3119541 h 6858000"/>
              <a:gd name="connsiteX92" fmla="*/ 2118023 w 12192000"/>
              <a:gd name="connsiteY92" fmla="*/ 3260060 h 6858000"/>
              <a:gd name="connsiteX93" fmla="*/ 1964679 w 12192000"/>
              <a:gd name="connsiteY93" fmla="*/ 3479817 h 6858000"/>
              <a:gd name="connsiteX94" fmla="*/ 1955875 w 12192000"/>
              <a:gd name="connsiteY94" fmla="*/ 3516632 h 6858000"/>
              <a:gd name="connsiteX95" fmla="*/ 1953287 w 12192000"/>
              <a:gd name="connsiteY95" fmla="*/ 3497155 h 6858000"/>
              <a:gd name="connsiteX96" fmla="*/ 1951185 w 12192000"/>
              <a:gd name="connsiteY96" fmla="*/ 3493814 h 6858000"/>
              <a:gd name="connsiteX97" fmla="*/ 1950905 w 12192000"/>
              <a:gd name="connsiteY97" fmla="*/ 3512985 h 6858000"/>
              <a:gd name="connsiteX98" fmla="*/ 1951483 w 12192000"/>
              <a:gd name="connsiteY98" fmla="*/ 3534997 h 6858000"/>
              <a:gd name="connsiteX99" fmla="*/ 1947593 w 12192000"/>
              <a:gd name="connsiteY99" fmla="*/ 3551262 h 6858000"/>
              <a:gd name="connsiteX100" fmla="*/ 1952901 w 12192000"/>
              <a:gd name="connsiteY100" fmla="*/ 3635101 h 6858000"/>
              <a:gd name="connsiteX101" fmla="*/ 1955653 w 12192000"/>
              <a:gd name="connsiteY101" fmla="*/ 3635212 h 6858000"/>
              <a:gd name="connsiteX102" fmla="*/ 1957374 w 12192000"/>
              <a:gd name="connsiteY102" fmla="*/ 3667901 h 6858000"/>
              <a:gd name="connsiteX103" fmla="*/ 1976612 w 12192000"/>
              <a:gd name="connsiteY103" fmla="*/ 3838643 h 6858000"/>
              <a:gd name="connsiteX104" fmla="*/ 2155495 w 12192000"/>
              <a:gd name="connsiteY104" fmla="*/ 4074180 h 6858000"/>
              <a:gd name="connsiteX105" fmla="*/ 2302706 w 12192000"/>
              <a:gd name="connsiteY105" fmla="*/ 4167860 h 6858000"/>
              <a:gd name="connsiteX106" fmla="*/ 2638168 w 12192000"/>
              <a:gd name="connsiteY106" fmla="*/ 4593433 h 6858000"/>
              <a:gd name="connsiteX107" fmla="*/ 2743893 w 12192000"/>
              <a:gd name="connsiteY107" fmla="*/ 4731276 h 6858000"/>
              <a:gd name="connsiteX108" fmla="*/ 2665826 w 12192000"/>
              <a:gd name="connsiteY108" fmla="*/ 4780346 h 6858000"/>
              <a:gd name="connsiteX109" fmla="*/ 2815268 w 12192000"/>
              <a:gd name="connsiteY109" fmla="*/ 4924880 h 6858000"/>
              <a:gd name="connsiteX110" fmla="*/ 2991474 w 12192000"/>
              <a:gd name="connsiteY110" fmla="*/ 5085474 h 6858000"/>
              <a:gd name="connsiteX111" fmla="*/ 6494644 w 12192000"/>
              <a:gd name="connsiteY111" fmla="*/ 6212306 h 6858000"/>
              <a:gd name="connsiteX112" fmla="*/ 8314257 w 12192000"/>
              <a:gd name="connsiteY112" fmla="*/ 5863906 h 6858000"/>
              <a:gd name="connsiteX113" fmla="*/ 8832618 w 12192000"/>
              <a:gd name="connsiteY113" fmla="*/ 5651566 h 6858000"/>
              <a:gd name="connsiteX114" fmla="*/ 9009270 w 12192000"/>
              <a:gd name="connsiteY114" fmla="*/ 5457516 h 6858000"/>
              <a:gd name="connsiteX115" fmla="*/ 9071277 w 12192000"/>
              <a:gd name="connsiteY115" fmla="*/ 5403093 h 6858000"/>
              <a:gd name="connsiteX116" fmla="*/ 9225625 w 12192000"/>
              <a:gd name="connsiteY116" fmla="*/ 5332164 h 6858000"/>
              <a:gd name="connsiteX117" fmla="*/ 9495066 w 12192000"/>
              <a:gd name="connsiteY117" fmla="*/ 5178707 h 6858000"/>
              <a:gd name="connsiteX118" fmla="*/ 9396033 w 12192000"/>
              <a:gd name="connsiteY118" fmla="*/ 5143912 h 6858000"/>
              <a:gd name="connsiteX119" fmla="*/ 9111425 w 12192000"/>
              <a:gd name="connsiteY119" fmla="*/ 5236700 h 6858000"/>
              <a:gd name="connsiteX120" fmla="*/ 8904438 w 12192000"/>
              <a:gd name="connsiteY120" fmla="*/ 5261234 h 6858000"/>
              <a:gd name="connsiteX121" fmla="*/ 9196183 w 12192000"/>
              <a:gd name="connsiteY121" fmla="*/ 5098857 h 6858000"/>
              <a:gd name="connsiteX122" fmla="*/ 9478560 w 12192000"/>
              <a:gd name="connsiteY122" fmla="*/ 4887855 h 6858000"/>
              <a:gd name="connsiteX123" fmla="*/ 9260867 w 12192000"/>
              <a:gd name="connsiteY123" fmla="*/ 4928449 h 6858000"/>
              <a:gd name="connsiteX124" fmla="*/ 9251499 w 12192000"/>
              <a:gd name="connsiteY124" fmla="*/ 4899899 h 6858000"/>
              <a:gd name="connsiteX125" fmla="*/ 9440197 w 12192000"/>
              <a:gd name="connsiteY125" fmla="*/ 4648749 h 6858000"/>
              <a:gd name="connsiteX126" fmla="*/ 9533430 w 12192000"/>
              <a:gd name="connsiteY126" fmla="*/ 4547485 h 6858000"/>
              <a:gd name="connsiteX127" fmla="*/ 9953203 w 12192000"/>
              <a:gd name="connsiteY127" fmla="*/ 4242804 h 6858000"/>
              <a:gd name="connsiteX128" fmla="*/ 9555288 w 12192000"/>
              <a:gd name="connsiteY128" fmla="*/ 4378862 h 6858000"/>
              <a:gd name="connsiteX129" fmla="*/ 9966586 w 12192000"/>
              <a:gd name="connsiteY129" fmla="*/ 4082655 h 6858000"/>
              <a:gd name="connsiteX130" fmla="*/ 10165990 w 12192000"/>
              <a:gd name="connsiteY130" fmla="*/ 3973363 h 6858000"/>
              <a:gd name="connsiteX131" fmla="*/ 10216399 w 12192000"/>
              <a:gd name="connsiteY131" fmla="*/ 3908679 h 6858000"/>
              <a:gd name="connsiteX132" fmla="*/ 10127626 w 12192000"/>
              <a:gd name="connsiteY132" fmla="*/ 3894850 h 6858000"/>
              <a:gd name="connsiteX133" fmla="*/ 9855955 w 12192000"/>
              <a:gd name="connsiteY133" fmla="*/ 3919832 h 6858000"/>
              <a:gd name="connsiteX134" fmla="*/ 10191863 w 12192000"/>
              <a:gd name="connsiteY134" fmla="*/ 3720428 h 6858000"/>
              <a:gd name="connsiteX135" fmla="*/ 9940267 w 12192000"/>
              <a:gd name="connsiteY135" fmla="*/ 3751209 h 6858000"/>
              <a:gd name="connsiteX136" fmla="*/ 9867999 w 12192000"/>
              <a:gd name="connsiteY136" fmla="*/ 3672696 h 6858000"/>
              <a:gd name="connsiteX137" fmla="*/ 9751124 w 12192000"/>
              <a:gd name="connsiteY137" fmla="*/ 3546005 h 6858000"/>
              <a:gd name="connsiteX138" fmla="*/ 9670381 w 12192000"/>
              <a:gd name="connsiteY138" fmla="*/ 3475523 h 6858000"/>
              <a:gd name="connsiteX139" fmla="*/ 9636477 w 12192000"/>
              <a:gd name="connsiteY139" fmla="*/ 3253369 h 6858000"/>
              <a:gd name="connsiteX140" fmla="*/ 9706514 w 12192000"/>
              <a:gd name="connsiteY140" fmla="*/ 3010694 h 6858000"/>
              <a:gd name="connsiteX141" fmla="*/ 9895211 w 12192000"/>
              <a:gd name="connsiteY141" fmla="*/ 2888019 h 6858000"/>
              <a:gd name="connsiteX142" fmla="*/ 9840788 w 12192000"/>
              <a:gd name="connsiteY142" fmla="*/ 2750175 h 6858000"/>
              <a:gd name="connsiteX143" fmla="*/ 9439750 w 12192000"/>
              <a:gd name="connsiteY143" fmla="*/ 2834041 h 6858000"/>
              <a:gd name="connsiteX144" fmla="*/ 10040191 w 12192000"/>
              <a:gd name="connsiteY144" fmla="*/ 2389286 h 6858000"/>
              <a:gd name="connsiteX145" fmla="*/ 9939374 w 12192000"/>
              <a:gd name="connsiteY145" fmla="*/ 2373227 h 6858000"/>
              <a:gd name="connsiteX146" fmla="*/ 9943389 w 12192000"/>
              <a:gd name="connsiteY146" fmla="*/ 2347353 h 6858000"/>
              <a:gd name="connsiteX147" fmla="*/ 9937144 w 12192000"/>
              <a:gd name="connsiteY147" fmla="*/ 2189436 h 6858000"/>
              <a:gd name="connsiteX148" fmla="*/ 9920638 w 12192000"/>
              <a:gd name="connsiteY148" fmla="*/ 2116723 h 6858000"/>
              <a:gd name="connsiteX149" fmla="*/ 9947404 w 12192000"/>
              <a:gd name="connsiteY149" fmla="*/ 2033304 h 6858000"/>
              <a:gd name="connsiteX150" fmla="*/ 9497296 w 12192000"/>
              <a:gd name="connsiteY150" fmla="*/ 2182299 h 6858000"/>
              <a:gd name="connsiteX151" fmla="*/ 9144883 w 12192000"/>
              <a:gd name="connsiteY151" fmla="*/ 2211295 h 6858000"/>
              <a:gd name="connsiteX152" fmla="*/ 9155589 w 12192000"/>
              <a:gd name="connsiteY152" fmla="*/ 2201927 h 6858000"/>
              <a:gd name="connsiteX153" fmla="*/ 9322428 w 12192000"/>
              <a:gd name="connsiteY153" fmla="*/ 1998954 h 6858000"/>
              <a:gd name="connsiteX154" fmla="*/ 9329119 w 12192000"/>
              <a:gd name="connsiteY154" fmla="*/ 1994047 h 6858000"/>
              <a:gd name="connsiteX155" fmla="*/ 9360345 w 12192000"/>
              <a:gd name="connsiteY155" fmla="*/ 1961483 h 6858000"/>
              <a:gd name="connsiteX156" fmla="*/ 9392465 w 12192000"/>
              <a:gd name="connsiteY156" fmla="*/ 1928918 h 6858000"/>
              <a:gd name="connsiteX157" fmla="*/ 9397371 w 12192000"/>
              <a:gd name="connsiteY157" fmla="*/ 1928025 h 6858000"/>
              <a:gd name="connsiteX158" fmla="*/ 9441534 w 12192000"/>
              <a:gd name="connsiteY158" fmla="*/ 1864680 h 6858000"/>
              <a:gd name="connsiteX159" fmla="*/ 9453133 w 12192000"/>
              <a:gd name="connsiteY159" fmla="*/ 1821855 h 6858000"/>
              <a:gd name="connsiteX160" fmla="*/ 9500865 w 12192000"/>
              <a:gd name="connsiteY160" fmla="*/ 1774123 h 6858000"/>
              <a:gd name="connsiteX161" fmla="*/ 9549935 w 12192000"/>
              <a:gd name="connsiteY161" fmla="*/ 1729961 h 6858000"/>
              <a:gd name="connsiteX162" fmla="*/ 9670381 w 12192000"/>
              <a:gd name="connsiteY162" fmla="*/ 1692042 h 6858000"/>
              <a:gd name="connsiteX163" fmla="*/ 9750231 w 12192000"/>
              <a:gd name="connsiteY163" fmla="*/ 1622006 h 6858000"/>
              <a:gd name="connsiteX164" fmla="*/ 9652537 w 12192000"/>
              <a:gd name="connsiteY164" fmla="*/ 1642080 h 6858000"/>
              <a:gd name="connsiteX165" fmla="*/ 9740417 w 12192000"/>
              <a:gd name="connsiteY165" fmla="*/ 1563121 h 6858000"/>
              <a:gd name="connsiteX166" fmla="*/ 9789041 w 12192000"/>
              <a:gd name="connsiteY166" fmla="*/ 1483271 h 6858000"/>
              <a:gd name="connsiteX167" fmla="*/ 9783687 w 12192000"/>
              <a:gd name="connsiteY167" fmla="*/ 1460966 h 6858000"/>
              <a:gd name="connsiteX168" fmla="*/ 9760491 w 12192000"/>
              <a:gd name="connsiteY168" fmla="*/ 1464534 h 6858000"/>
              <a:gd name="connsiteX169" fmla="*/ 9677518 w 12192000"/>
              <a:gd name="connsiteY169" fmla="*/ 1524757 h 6858000"/>
              <a:gd name="connsiteX170" fmla="*/ 9570010 w 12192000"/>
              <a:gd name="connsiteY170" fmla="*/ 1606839 h 6858000"/>
              <a:gd name="connsiteX171" fmla="*/ 9733726 w 12192000"/>
              <a:gd name="connsiteY171" fmla="*/ 1455166 h 6858000"/>
              <a:gd name="connsiteX172" fmla="*/ 9851495 w 12192000"/>
              <a:gd name="connsiteY172" fmla="*/ 1345427 h 6858000"/>
              <a:gd name="connsiteX173" fmla="*/ 9876922 w 12192000"/>
              <a:gd name="connsiteY173" fmla="*/ 1273161 h 6858000"/>
              <a:gd name="connsiteX174" fmla="*/ 9866661 w 12192000"/>
              <a:gd name="connsiteY174" fmla="*/ 1254870 h 6858000"/>
              <a:gd name="connsiteX175" fmla="*/ 9848372 w 12192000"/>
              <a:gd name="connsiteY175" fmla="*/ 1264238 h 6858000"/>
              <a:gd name="connsiteX176" fmla="*/ 9832313 w 12192000"/>
              <a:gd name="connsiteY176" fmla="*/ 1281636 h 6858000"/>
              <a:gd name="connsiteX177" fmla="*/ 9659674 w 12192000"/>
              <a:gd name="connsiteY177" fmla="*/ 1419479 h 6858000"/>
              <a:gd name="connsiteX178" fmla="*/ 9405847 w 12192000"/>
              <a:gd name="connsiteY178" fmla="*/ 1608623 h 6858000"/>
              <a:gd name="connsiteX179" fmla="*/ 9303246 w 12192000"/>
              <a:gd name="connsiteY179" fmla="*/ 1646987 h 6858000"/>
              <a:gd name="connsiteX180" fmla="*/ 9589192 w 12192000"/>
              <a:gd name="connsiteY180" fmla="*/ 1389145 h 6858000"/>
              <a:gd name="connsiteX181" fmla="*/ 9803762 w 12192000"/>
              <a:gd name="connsiteY181" fmla="*/ 1078218 h 6858000"/>
              <a:gd name="connsiteX182" fmla="*/ 9830974 w 12192000"/>
              <a:gd name="connsiteY182" fmla="*/ 1055913 h 6858000"/>
              <a:gd name="connsiteX183" fmla="*/ 9839896 w 12192000"/>
              <a:gd name="connsiteY183" fmla="*/ 1042084 h 6858000"/>
              <a:gd name="connsiteX184" fmla="*/ 9893427 w 12192000"/>
              <a:gd name="connsiteY184" fmla="*/ 933683 h 6858000"/>
              <a:gd name="connsiteX185" fmla="*/ 9897441 w 12192000"/>
              <a:gd name="connsiteY185" fmla="*/ 906472 h 6858000"/>
              <a:gd name="connsiteX186" fmla="*/ 9892535 w 12192000"/>
              <a:gd name="connsiteY186" fmla="*/ 856509 h 6858000"/>
              <a:gd name="connsiteX187" fmla="*/ 9906364 w 12192000"/>
              <a:gd name="connsiteY187" fmla="*/ 826622 h 6858000"/>
              <a:gd name="connsiteX188" fmla="*/ 9906809 w 12192000"/>
              <a:gd name="connsiteY188" fmla="*/ 806993 h 6858000"/>
              <a:gd name="connsiteX189" fmla="*/ 9884505 w 12192000"/>
              <a:gd name="connsiteY189" fmla="*/ 807440 h 6858000"/>
              <a:gd name="connsiteX190" fmla="*/ 9821160 w 12192000"/>
              <a:gd name="connsiteY190" fmla="*/ 874800 h 6858000"/>
              <a:gd name="connsiteX191" fmla="*/ 9787256 w 12192000"/>
              <a:gd name="connsiteY191" fmla="*/ 881491 h 6858000"/>
              <a:gd name="connsiteX192" fmla="*/ 9746216 w 12192000"/>
              <a:gd name="connsiteY192" fmla="*/ 880152 h 6858000"/>
              <a:gd name="connsiteX193" fmla="*/ 9730603 w 12192000"/>
              <a:gd name="connsiteY193" fmla="*/ 901118 h 6858000"/>
              <a:gd name="connsiteX194" fmla="*/ 9640046 w 12192000"/>
              <a:gd name="connsiteY194" fmla="*/ 998813 h 6858000"/>
              <a:gd name="connsiteX195" fmla="*/ 9575363 w 12192000"/>
              <a:gd name="connsiteY195" fmla="*/ 1010412 h 6858000"/>
              <a:gd name="connsiteX196" fmla="*/ 9626217 w 12192000"/>
              <a:gd name="connsiteY196" fmla="*/ 994352 h 6858000"/>
              <a:gd name="connsiteX197" fmla="*/ 9638707 w 12192000"/>
              <a:gd name="connsiteY197" fmla="*/ 966694 h 6858000"/>
              <a:gd name="connsiteX198" fmla="*/ 9638707 w 12192000"/>
              <a:gd name="connsiteY198" fmla="*/ 942606 h 6858000"/>
              <a:gd name="connsiteX199" fmla="*/ 9710975 w 12192000"/>
              <a:gd name="connsiteY199" fmla="*/ 881491 h 6858000"/>
              <a:gd name="connsiteX200" fmla="*/ 9717666 w 12192000"/>
              <a:gd name="connsiteY200" fmla="*/ 878367 h 6858000"/>
              <a:gd name="connsiteX201" fmla="*/ 9732387 w 12192000"/>
              <a:gd name="connsiteY201" fmla="*/ 856509 h 6858000"/>
              <a:gd name="connsiteX202" fmla="*/ 9706960 w 12192000"/>
              <a:gd name="connsiteY202" fmla="*/ 840896 h 6858000"/>
              <a:gd name="connsiteX203" fmla="*/ 9640492 w 12192000"/>
              <a:gd name="connsiteY203" fmla="*/ 861417 h 6858000"/>
              <a:gd name="connsiteX204" fmla="*/ 9512463 w 12192000"/>
              <a:gd name="connsiteY204" fmla="*/ 968925 h 6858000"/>
              <a:gd name="connsiteX205" fmla="*/ 9328673 w 12192000"/>
              <a:gd name="connsiteY205" fmla="*/ 1138886 h 6858000"/>
              <a:gd name="connsiteX206" fmla="*/ 8716634 w 12192000"/>
              <a:gd name="connsiteY206" fmla="*/ 1580073 h 6858000"/>
              <a:gd name="connsiteX207" fmla="*/ 8480649 w 12192000"/>
              <a:gd name="connsiteY207" fmla="*/ 1729961 h 6858000"/>
              <a:gd name="connsiteX208" fmla="*/ 8479312 w 12192000"/>
              <a:gd name="connsiteY208" fmla="*/ 1722377 h 6858000"/>
              <a:gd name="connsiteX209" fmla="*/ 8479312 w 12192000"/>
              <a:gd name="connsiteY209" fmla="*/ 1715239 h 6858000"/>
              <a:gd name="connsiteX210" fmla="*/ 8645704 w 12192000"/>
              <a:gd name="connsiteY210" fmla="*/ 1615314 h 6858000"/>
              <a:gd name="connsiteX211" fmla="*/ 9002133 w 12192000"/>
              <a:gd name="connsiteY211" fmla="*/ 1314647 h 6858000"/>
              <a:gd name="connsiteX212" fmla="*/ 9033805 w 12192000"/>
              <a:gd name="connsiteY212" fmla="*/ 1305280 h 6858000"/>
              <a:gd name="connsiteX213" fmla="*/ 9083322 w 12192000"/>
              <a:gd name="connsiteY213" fmla="*/ 1259778 h 6858000"/>
              <a:gd name="connsiteX214" fmla="*/ 9088228 w 12192000"/>
              <a:gd name="connsiteY214" fmla="*/ 1233458 h 6858000"/>
              <a:gd name="connsiteX215" fmla="*/ 9196629 w 12192000"/>
              <a:gd name="connsiteY215" fmla="*/ 1124611 h 6858000"/>
              <a:gd name="connsiteX216" fmla="*/ 9412538 w 12192000"/>
              <a:gd name="connsiteY216" fmla="*/ 935022 h 6858000"/>
              <a:gd name="connsiteX217" fmla="*/ 9455363 w 12192000"/>
              <a:gd name="connsiteY217" fmla="*/ 864985 h 6858000"/>
              <a:gd name="connsiteX218" fmla="*/ 9448672 w 12192000"/>
              <a:gd name="connsiteY218" fmla="*/ 838220 h 6858000"/>
              <a:gd name="connsiteX219" fmla="*/ 9423691 w 12192000"/>
              <a:gd name="connsiteY219" fmla="*/ 844465 h 6858000"/>
              <a:gd name="connsiteX220" fmla="*/ 9333580 w 12192000"/>
              <a:gd name="connsiteY220" fmla="*/ 910932 h 6858000"/>
              <a:gd name="connsiteX221" fmla="*/ 9241685 w 12192000"/>
              <a:gd name="connsiteY221" fmla="*/ 980077 h 6858000"/>
              <a:gd name="connsiteX222" fmla="*/ 9249715 w 12192000"/>
              <a:gd name="connsiteY222" fmla="*/ 964018 h 6858000"/>
              <a:gd name="connsiteX223" fmla="*/ 9412538 w 12192000"/>
              <a:gd name="connsiteY223" fmla="*/ 823499 h 6858000"/>
              <a:gd name="connsiteX224" fmla="*/ 9528522 w 12192000"/>
              <a:gd name="connsiteY224" fmla="*/ 706176 h 6858000"/>
              <a:gd name="connsiteX225" fmla="*/ 9542798 w 12192000"/>
              <a:gd name="connsiteY225" fmla="*/ 647292 h 6858000"/>
              <a:gd name="connsiteX226" fmla="*/ 9532091 w 12192000"/>
              <a:gd name="connsiteY226" fmla="*/ 631679 h 6858000"/>
              <a:gd name="connsiteX227" fmla="*/ 9516924 w 12192000"/>
              <a:gd name="connsiteY227" fmla="*/ 638370 h 6858000"/>
              <a:gd name="connsiteX228" fmla="*/ 9495512 w 12192000"/>
              <a:gd name="connsiteY228" fmla="*/ 660675 h 6858000"/>
              <a:gd name="connsiteX229" fmla="*/ 9343394 w 12192000"/>
              <a:gd name="connsiteY229" fmla="*/ 781565 h 6858000"/>
              <a:gd name="connsiteX230" fmla="*/ 9090906 w 12192000"/>
              <a:gd name="connsiteY230" fmla="*/ 975617 h 6858000"/>
              <a:gd name="connsiteX231" fmla="*/ 8976705 w 12192000"/>
              <a:gd name="connsiteY231" fmla="*/ 1023348 h 6858000"/>
              <a:gd name="connsiteX232" fmla="*/ 8983397 w 12192000"/>
              <a:gd name="connsiteY232" fmla="*/ 1013981 h 6858000"/>
              <a:gd name="connsiteX233" fmla="*/ 9238116 w 12192000"/>
              <a:gd name="connsiteY233" fmla="*/ 784688 h 6858000"/>
              <a:gd name="connsiteX234" fmla="*/ 9474545 w 12192000"/>
              <a:gd name="connsiteY234" fmla="*/ 446103 h 6858000"/>
              <a:gd name="connsiteX235" fmla="*/ 9486143 w 12192000"/>
              <a:gd name="connsiteY235" fmla="*/ 435843 h 6858000"/>
              <a:gd name="connsiteX236" fmla="*/ 9503541 w 12192000"/>
              <a:gd name="connsiteY236" fmla="*/ 412646 h 6858000"/>
              <a:gd name="connsiteX237" fmla="*/ 9539229 w 12192000"/>
              <a:gd name="connsiteY237" fmla="*/ 325658 h 6858000"/>
              <a:gd name="connsiteX238" fmla="*/ 9554396 w 12192000"/>
              <a:gd name="connsiteY238" fmla="*/ 268558 h 6858000"/>
              <a:gd name="connsiteX239" fmla="*/ 9552612 w 12192000"/>
              <a:gd name="connsiteY239" fmla="*/ 243131 h 6858000"/>
              <a:gd name="connsiteX240" fmla="*/ 9570901 w 12192000"/>
              <a:gd name="connsiteY240" fmla="*/ 207890 h 6858000"/>
              <a:gd name="connsiteX241" fmla="*/ 9574470 w 12192000"/>
              <a:gd name="connsiteY241" fmla="*/ 186031 h 6858000"/>
              <a:gd name="connsiteX242" fmla="*/ 9562593 w 12192000"/>
              <a:gd name="connsiteY242" fmla="*/ 181849 h 6858000"/>
              <a:gd name="connsiteX243" fmla="*/ 0 w 12192000"/>
              <a:gd name="connsiteY243" fmla="*/ 0 h 6858000"/>
              <a:gd name="connsiteX244" fmla="*/ 12192000 w 12192000"/>
              <a:gd name="connsiteY244" fmla="*/ 0 h 6858000"/>
              <a:gd name="connsiteX245" fmla="*/ 12192000 w 12192000"/>
              <a:gd name="connsiteY245" fmla="*/ 6858000 h 6858000"/>
              <a:gd name="connsiteX246" fmla="*/ 0 w 12192000"/>
              <a:gd name="connsiteY24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</a:cxnLst>
            <a:rect l="l" t="t" r="r" b="b"/>
            <a:pathLst>
              <a:path w="12192000" h="6858000">
                <a:moveTo>
                  <a:pt x="1998728" y="3612739"/>
                </a:moveTo>
                <a:cubicBezTo>
                  <a:pt x="2012550" y="3611108"/>
                  <a:pt x="2011630" y="3636451"/>
                  <a:pt x="2014976" y="3645485"/>
                </a:cubicBezTo>
                <a:cubicBezTo>
                  <a:pt x="2026128" y="3674035"/>
                  <a:pt x="2002932" y="3693217"/>
                  <a:pt x="1987764" y="3715075"/>
                </a:cubicBezTo>
                <a:cubicBezTo>
                  <a:pt x="1982076" y="3723105"/>
                  <a:pt x="1976075" y="3690547"/>
                  <a:pt x="1970583" y="3648007"/>
                </a:cubicBezTo>
                <a:lnTo>
                  <a:pt x="1968718" y="3632235"/>
                </a:lnTo>
                <a:lnTo>
                  <a:pt x="1979288" y="3624964"/>
                </a:lnTo>
                <a:cubicBezTo>
                  <a:pt x="1987875" y="3616823"/>
                  <a:pt x="1994121" y="3613282"/>
                  <a:pt x="1998728" y="3612739"/>
                </a:cubicBezTo>
                <a:close/>
                <a:moveTo>
                  <a:pt x="1955875" y="3516632"/>
                </a:moveTo>
                <a:lnTo>
                  <a:pt x="1956461" y="3521046"/>
                </a:lnTo>
                <a:cubicBezTo>
                  <a:pt x="1958894" y="3542312"/>
                  <a:pt x="1961919" y="3572744"/>
                  <a:pt x="1965292" y="3603273"/>
                </a:cubicBezTo>
                <a:lnTo>
                  <a:pt x="1968718" y="3632235"/>
                </a:lnTo>
                <a:lnTo>
                  <a:pt x="1963908" y="3635544"/>
                </a:lnTo>
                <a:lnTo>
                  <a:pt x="1955653" y="3635212"/>
                </a:lnTo>
                <a:lnTo>
                  <a:pt x="1954172" y="3607075"/>
                </a:lnTo>
                <a:cubicBezTo>
                  <a:pt x="1953260" y="3587548"/>
                  <a:pt x="1952512" y="3569161"/>
                  <a:pt x="1951958" y="3553088"/>
                </a:cubicBezTo>
                <a:lnTo>
                  <a:pt x="1951483" y="3534997"/>
                </a:lnTo>
                <a:close/>
                <a:moveTo>
                  <a:pt x="9184139" y="1751373"/>
                </a:moveTo>
                <a:cubicBezTo>
                  <a:pt x="9185478" y="1753157"/>
                  <a:pt x="9187262" y="1754941"/>
                  <a:pt x="9188600" y="1756725"/>
                </a:cubicBezTo>
                <a:cubicBezTo>
                  <a:pt x="9179678" y="1764756"/>
                  <a:pt x="9170310" y="1771892"/>
                  <a:pt x="9161388" y="1779476"/>
                </a:cubicBezTo>
                <a:cubicBezTo>
                  <a:pt x="9150682" y="1782599"/>
                  <a:pt x="9139530" y="1785722"/>
                  <a:pt x="9129269" y="1788844"/>
                </a:cubicBezTo>
                <a:cubicBezTo>
                  <a:pt x="9147559" y="1776354"/>
                  <a:pt x="9165848" y="1763863"/>
                  <a:pt x="9184139" y="1751373"/>
                </a:cubicBezTo>
                <a:close/>
                <a:moveTo>
                  <a:pt x="8855814" y="1125503"/>
                </a:moveTo>
                <a:cubicBezTo>
                  <a:pt x="8765703" y="1222306"/>
                  <a:pt x="8651949" y="1292789"/>
                  <a:pt x="8531505" y="1356134"/>
                </a:cubicBezTo>
                <a:cubicBezTo>
                  <a:pt x="8529720" y="1354350"/>
                  <a:pt x="8528382" y="1352565"/>
                  <a:pt x="8526597" y="1350781"/>
                </a:cubicBezTo>
                <a:cubicBezTo>
                  <a:pt x="8636336" y="1275837"/>
                  <a:pt x="8746075" y="1200447"/>
                  <a:pt x="8855814" y="1125503"/>
                </a:cubicBezTo>
                <a:close/>
                <a:moveTo>
                  <a:pt x="3255597" y="1016302"/>
                </a:moveTo>
                <a:lnTo>
                  <a:pt x="3252884" y="1018887"/>
                </a:lnTo>
                <a:cubicBezTo>
                  <a:pt x="3244631" y="1020337"/>
                  <a:pt x="3245022" y="1019835"/>
                  <a:pt x="3250417" y="1017988"/>
                </a:cubicBezTo>
                <a:close/>
                <a:moveTo>
                  <a:pt x="9562593" y="181849"/>
                </a:moveTo>
                <a:cubicBezTo>
                  <a:pt x="9558411" y="182574"/>
                  <a:pt x="9554174" y="184693"/>
                  <a:pt x="9550382" y="186031"/>
                </a:cubicBezTo>
                <a:cubicBezTo>
                  <a:pt x="9515586" y="198076"/>
                  <a:pt x="9495066" y="221718"/>
                  <a:pt x="9486143" y="255175"/>
                </a:cubicBezTo>
                <a:cubicBezTo>
                  <a:pt x="9480344" y="276589"/>
                  <a:pt x="9471869" y="277926"/>
                  <a:pt x="9454471" y="262313"/>
                </a:cubicBezTo>
                <a:cubicBezTo>
                  <a:pt x="9434843" y="244915"/>
                  <a:pt x="9419230" y="245808"/>
                  <a:pt x="9405847" y="265436"/>
                </a:cubicBezTo>
                <a:cubicBezTo>
                  <a:pt x="9395141" y="281495"/>
                  <a:pt x="9386665" y="298447"/>
                  <a:pt x="9374174" y="312721"/>
                </a:cubicBezTo>
                <a:cubicBezTo>
                  <a:pt x="9340718" y="351978"/>
                  <a:pt x="9309491" y="394357"/>
                  <a:pt x="9235886" y="393018"/>
                </a:cubicBezTo>
                <a:cubicBezTo>
                  <a:pt x="9255514" y="376960"/>
                  <a:pt x="9276035" y="377851"/>
                  <a:pt x="9293432" y="372945"/>
                </a:cubicBezTo>
                <a:cubicBezTo>
                  <a:pt x="9305922" y="369376"/>
                  <a:pt x="9318412" y="362684"/>
                  <a:pt x="9306368" y="349747"/>
                </a:cubicBezTo>
                <a:cubicBezTo>
                  <a:pt x="9292539" y="335026"/>
                  <a:pt x="9300569" y="326997"/>
                  <a:pt x="9308153" y="316736"/>
                </a:cubicBezTo>
                <a:cubicBezTo>
                  <a:pt x="9325550" y="292648"/>
                  <a:pt x="9339379" y="265436"/>
                  <a:pt x="9376406" y="260083"/>
                </a:cubicBezTo>
                <a:cubicBezTo>
                  <a:pt x="9382205" y="259191"/>
                  <a:pt x="9386665" y="254283"/>
                  <a:pt x="9391126" y="251160"/>
                </a:cubicBezTo>
                <a:cubicBezTo>
                  <a:pt x="9397371" y="246700"/>
                  <a:pt x="9402724" y="241793"/>
                  <a:pt x="9399602" y="233317"/>
                </a:cubicBezTo>
                <a:cubicBezTo>
                  <a:pt x="9396479" y="225733"/>
                  <a:pt x="9389787" y="221273"/>
                  <a:pt x="9381312" y="220380"/>
                </a:cubicBezTo>
                <a:cubicBezTo>
                  <a:pt x="9373728" y="219488"/>
                  <a:pt x="9365699" y="219042"/>
                  <a:pt x="9358115" y="219934"/>
                </a:cubicBezTo>
                <a:cubicBezTo>
                  <a:pt x="9324212" y="223057"/>
                  <a:pt x="9301015" y="243131"/>
                  <a:pt x="9277818" y="261867"/>
                </a:cubicBezTo>
                <a:cubicBezTo>
                  <a:pt x="9196629" y="326997"/>
                  <a:pt x="9125254" y="400156"/>
                  <a:pt x="9050311" y="470639"/>
                </a:cubicBezTo>
                <a:cubicBezTo>
                  <a:pt x="8975368" y="540675"/>
                  <a:pt x="8887041" y="596437"/>
                  <a:pt x="8804067" y="657552"/>
                </a:cubicBezTo>
                <a:cubicBezTo>
                  <a:pt x="8612694" y="798963"/>
                  <a:pt x="8420427" y="939928"/>
                  <a:pt x="8216563" y="1067511"/>
                </a:cubicBezTo>
                <a:cubicBezTo>
                  <a:pt x="8017159" y="1191972"/>
                  <a:pt x="7337313" y="1339182"/>
                  <a:pt x="7204377" y="1356580"/>
                </a:cubicBezTo>
                <a:cubicBezTo>
                  <a:pt x="7034416" y="1378438"/>
                  <a:pt x="6631594" y="1387360"/>
                  <a:pt x="6221188" y="1405651"/>
                </a:cubicBezTo>
                <a:cubicBezTo>
                  <a:pt x="6174795" y="1407434"/>
                  <a:pt x="6129294" y="1409666"/>
                  <a:pt x="6081116" y="1413234"/>
                </a:cubicBezTo>
                <a:cubicBezTo>
                  <a:pt x="4716070" y="1513158"/>
                  <a:pt x="3730203" y="1110783"/>
                  <a:pt x="3680242" y="1085356"/>
                </a:cubicBezTo>
                <a:cubicBezTo>
                  <a:pt x="3599945" y="1044761"/>
                  <a:pt x="3336303" y="980523"/>
                  <a:pt x="3335857" y="981416"/>
                </a:cubicBezTo>
                <a:cubicBezTo>
                  <a:pt x="3330504" y="990337"/>
                  <a:pt x="3301508" y="1001155"/>
                  <a:pt x="3277977" y="1009017"/>
                </a:cubicBezTo>
                <a:lnTo>
                  <a:pt x="3255597" y="1016302"/>
                </a:lnTo>
                <a:lnTo>
                  <a:pt x="3260022" y="1012084"/>
                </a:lnTo>
                <a:cubicBezTo>
                  <a:pt x="3261026" y="1008627"/>
                  <a:pt x="3260914" y="1004390"/>
                  <a:pt x="3260468" y="1000598"/>
                </a:cubicBezTo>
                <a:cubicBezTo>
                  <a:pt x="3258237" y="980523"/>
                  <a:pt x="3248424" y="964464"/>
                  <a:pt x="3226565" y="956880"/>
                </a:cubicBezTo>
                <a:cubicBezTo>
                  <a:pt x="3205599" y="949742"/>
                  <a:pt x="3184186" y="943497"/>
                  <a:pt x="3162773" y="937252"/>
                </a:cubicBezTo>
                <a:cubicBezTo>
                  <a:pt x="3144929" y="931899"/>
                  <a:pt x="3132885" y="931899"/>
                  <a:pt x="3131101" y="953757"/>
                </a:cubicBezTo>
                <a:cubicBezTo>
                  <a:pt x="3129316" y="975617"/>
                  <a:pt x="3104781" y="985431"/>
                  <a:pt x="3089615" y="972493"/>
                </a:cubicBezTo>
                <a:cubicBezTo>
                  <a:pt x="3030284" y="921639"/>
                  <a:pt x="2960248" y="884614"/>
                  <a:pt x="2893779" y="842681"/>
                </a:cubicBezTo>
                <a:cubicBezTo>
                  <a:pt x="2847385" y="813685"/>
                  <a:pt x="2798762" y="787365"/>
                  <a:pt x="2759952" y="749000"/>
                </a:cubicBezTo>
                <a:cubicBezTo>
                  <a:pt x="2752814" y="741864"/>
                  <a:pt x="2746123" y="732050"/>
                  <a:pt x="2733632" y="739187"/>
                </a:cubicBezTo>
                <a:cubicBezTo>
                  <a:pt x="2722926" y="744986"/>
                  <a:pt x="2719803" y="753462"/>
                  <a:pt x="2723372" y="765506"/>
                </a:cubicBezTo>
                <a:cubicBezTo>
                  <a:pt x="2728279" y="780674"/>
                  <a:pt x="2737646" y="794057"/>
                  <a:pt x="2748353" y="806101"/>
                </a:cubicBezTo>
                <a:cubicBezTo>
                  <a:pt x="2798316" y="862754"/>
                  <a:pt x="2776903" y="882382"/>
                  <a:pt x="2710882" y="890859"/>
                </a:cubicBezTo>
                <a:cubicBezTo>
                  <a:pt x="2651997" y="898442"/>
                  <a:pt x="2592666" y="896212"/>
                  <a:pt x="2532890" y="894873"/>
                </a:cubicBezTo>
                <a:cubicBezTo>
                  <a:pt x="2503448" y="893981"/>
                  <a:pt x="2502109" y="897104"/>
                  <a:pt x="2513708" y="921639"/>
                </a:cubicBezTo>
                <a:cubicBezTo>
                  <a:pt x="2532444" y="962234"/>
                  <a:pt x="2535567" y="1001489"/>
                  <a:pt x="2511032" y="1038515"/>
                </a:cubicBezTo>
                <a:cubicBezTo>
                  <a:pt x="2505232" y="1046991"/>
                  <a:pt x="2501218" y="1056360"/>
                  <a:pt x="2503448" y="1067511"/>
                </a:cubicBezTo>
                <a:cubicBezTo>
                  <a:pt x="2513262" y="1113013"/>
                  <a:pt x="2499433" y="1153608"/>
                  <a:pt x="2485157" y="1194648"/>
                </a:cubicBezTo>
                <a:cubicBezTo>
                  <a:pt x="2461069" y="1263347"/>
                  <a:pt x="2429397" y="1328030"/>
                  <a:pt x="2394602" y="1391375"/>
                </a:cubicBezTo>
                <a:cubicBezTo>
                  <a:pt x="2370066" y="1435984"/>
                  <a:pt x="2355792" y="1488624"/>
                  <a:pt x="2298245" y="1511374"/>
                </a:cubicBezTo>
                <a:cubicBezTo>
                  <a:pt x="2284415" y="1516727"/>
                  <a:pt x="2280401" y="1529219"/>
                  <a:pt x="2286201" y="1543493"/>
                </a:cubicBezTo>
                <a:cubicBezTo>
                  <a:pt x="2305382" y="1590778"/>
                  <a:pt x="2293785" y="1631373"/>
                  <a:pt x="2264789" y="1668400"/>
                </a:cubicBezTo>
                <a:cubicBezTo>
                  <a:pt x="2254528" y="1681335"/>
                  <a:pt x="2258990" y="1688473"/>
                  <a:pt x="2274156" y="1693827"/>
                </a:cubicBezTo>
                <a:cubicBezTo>
                  <a:pt x="2291553" y="1699626"/>
                  <a:pt x="2305382" y="1709886"/>
                  <a:pt x="2316535" y="1723714"/>
                </a:cubicBezTo>
                <a:cubicBezTo>
                  <a:pt x="2334825" y="1746020"/>
                  <a:pt x="2344193" y="1771447"/>
                  <a:pt x="2352223" y="1797320"/>
                </a:cubicBezTo>
                <a:cubicBezTo>
                  <a:pt x="2364713" y="1837914"/>
                  <a:pt x="2378988" y="1876725"/>
                  <a:pt x="2420922" y="1903044"/>
                </a:cubicBezTo>
                <a:cubicBezTo>
                  <a:pt x="2433412" y="1911073"/>
                  <a:pt x="2443671" y="1922226"/>
                  <a:pt x="2454378" y="1932933"/>
                </a:cubicBezTo>
                <a:cubicBezTo>
                  <a:pt x="2451701" y="1944085"/>
                  <a:pt x="2444117" y="1952561"/>
                  <a:pt x="2429397" y="1955683"/>
                </a:cubicBezTo>
                <a:cubicBezTo>
                  <a:pt x="2335717" y="1975758"/>
                  <a:pt x="2342855" y="2033749"/>
                  <a:pt x="2345531" y="2099325"/>
                </a:cubicBezTo>
                <a:cubicBezTo>
                  <a:pt x="2348654" y="2180514"/>
                  <a:pt x="2403970" y="2217986"/>
                  <a:pt x="2471776" y="2249659"/>
                </a:cubicBezTo>
                <a:cubicBezTo>
                  <a:pt x="2494973" y="2260365"/>
                  <a:pt x="2527983" y="2259919"/>
                  <a:pt x="2536904" y="2293822"/>
                </a:cubicBezTo>
                <a:cubicBezTo>
                  <a:pt x="2498987" y="2325940"/>
                  <a:pt x="2452594" y="2300067"/>
                  <a:pt x="2411552" y="2308990"/>
                </a:cubicBezTo>
                <a:cubicBezTo>
                  <a:pt x="2377650" y="2316572"/>
                  <a:pt x="2321888" y="2312558"/>
                  <a:pt x="2367836" y="2371888"/>
                </a:cubicBezTo>
                <a:cubicBezTo>
                  <a:pt x="2381219" y="2389286"/>
                  <a:pt x="2365606" y="2401777"/>
                  <a:pt x="2348654" y="2403561"/>
                </a:cubicBezTo>
                <a:cubicBezTo>
                  <a:pt x="2211257" y="2416497"/>
                  <a:pt x="2274603" y="2536943"/>
                  <a:pt x="2230439" y="2599842"/>
                </a:cubicBezTo>
                <a:cubicBezTo>
                  <a:pt x="2217948" y="2616793"/>
                  <a:pt x="2230885" y="2647128"/>
                  <a:pt x="2250067" y="2654712"/>
                </a:cubicBezTo>
                <a:cubicBezTo>
                  <a:pt x="2371851" y="2703781"/>
                  <a:pt x="2388355" y="2819766"/>
                  <a:pt x="2447240" y="2920137"/>
                </a:cubicBezTo>
                <a:cubicBezTo>
                  <a:pt x="2383449" y="2959840"/>
                  <a:pt x="2306721" y="2968315"/>
                  <a:pt x="2237577" y="2994189"/>
                </a:cubicBezTo>
                <a:cubicBezTo>
                  <a:pt x="2165755" y="3020953"/>
                  <a:pt x="2165755" y="3041028"/>
                  <a:pt x="2225086" y="3119541"/>
                </a:cubicBezTo>
                <a:cubicBezTo>
                  <a:pt x="2070738" y="3136492"/>
                  <a:pt x="2070738" y="3136492"/>
                  <a:pt x="2118023" y="3260060"/>
                </a:cubicBezTo>
                <a:cubicBezTo>
                  <a:pt x="2053116" y="3265636"/>
                  <a:pt x="1994902" y="3378944"/>
                  <a:pt x="1964679" y="3479817"/>
                </a:cubicBezTo>
                <a:lnTo>
                  <a:pt x="1955875" y="3516632"/>
                </a:lnTo>
                <a:lnTo>
                  <a:pt x="1953287" y="3497155"/>
                </a:lnTo>
                <a:cubicBezTo>
                  <a:pt x="1952397" y="3492238"/>
                  <a:pt x="1951687" y="3490747"/>
                  <a:pt x="1951185" y="3493814"/>
                </a:cubicBezTo>
                <a:cubicBezTo>
                  <a:pt x="1950850" y="3495932"/>
                  <a:pt x="1950766" y="3502714"/>
                  <a:pt x="1950905" y="3512985"/>
                </a:cubicBezTo>
                <a:lnTo>
                  <a:pt x="1951483" y="3534997"/>
                </a:lnTo>
                <a:lnTo>
                  <a:pt x="1947593" y="3551262"/>
                </a:lnTo>
                <a:cubicBezTo>
                  <a:pt x="1940145" y="3594834"/>
                  <a:pt x="1941027" y="3627788"/>
                  <a:pt x="1952901" y="3635101"/>
                </a:cubicBezTo>
                <a:lnTo>
                  <a:pt x="1955653" y="3635212"/>
                </a:lnTo>
                <a:lnTo>
                  <a:pt x="1957374" y="3667901"/>
                </a:lnTo>
                <a:cubicBezTo>
                  <a:pt x="1962225" y="3750428"/>
                  <a:pt x="1969251" y="3832398"/>
                  <a:pt x="1976612" y="3838643"/>
                </a:cubicBezTo>
                <a:cubicBezTo>
                  <a:pt x="2054679" y="3905111"/>
                  <a:pt x="2007838" y="4054998"/>
                  <a:pt x="2155495" y="4074180"/>
                </a:cubicBezTo>
                <a:cubicBezTo>
                  <a:pt x="2221963" y="4083102"/>
                  <a:pt x="2254082" y="4137526"/>
                  <a:pt x="2302706" y="4167860"/>
                </a:cubicBezTo>
                <a:cubicBezTo>
                  <a:pt x="2472222" y="4272692"/>
                  <a:pt x="2585528" y="4407858"/>
                  <a:pt x="2638168" y="4593433"/>
                </a:cubicBezTo>
                <a:cubicBezTo>
                  <a:pt x="2652890" y="4644734"/>
                  <a:pt x="2708205" y="4686220"/>
                  <a:pt x="2743893" y="4731276"/>
                </a:cubicBezTo>
                <a:cubicBezTo>
                  <a:pt x="2726495" y="4764733"/>
                  <a:pt x="2632815" y="4693358"/>
                  <a:pt x="2665826" y="4780346"/>
                </a:cubicBezTo>
                <a:cubicBezTo>
                  <a:pt x="2690807" y="4845922"/>
                  <a:pt x="2755044" y="4886516"/>
                  <a:pt x="2815268" y="4924880"/>
                </a:cubicBezTo>
                <a:cubicBezTo>
                  <a:pt x="2884412" y="4968597"/>
                  <a:pt x="2960693" y="5003839"/>
                  <a:pt x="2991474" y="5085474"/>
                </a:cubicBezTo>
                <a:cubicBezTo>
                  <a:pt x="2998165" y="5102871"/>
                  <a:pt x="4460905" y="6373345"/>
                  <a:pt x="6494644" y="6212306"/>
                </a:cubicBezTo>
                <a:cubicBezTo>
                  <a:pt x="6826983" y="6185986"/>
                  <a:pt x="8139389" y="5921007"/>
                  <a:pt x="8314257" y="5863906"/>
                </a:cubicBezTo>
                <a:cubicBezTo>
                  <a:pt x="8494032" y="5805022"/>
                  <a:pt x="8647935" y="5697514"/>
                  <a:pt x="8832618" y="5651566"/>
                </a:cubicBezTo>
                <a:cubicBezTo>
                  <a:pt x="8930311" y="5627477"/>
                  <a:pt x="9024437" y="5583314"/>
                  <a:pt x="9009270" y="5457516"/>
                </a:cubicBezTo>
                <a:cubicBezTo>
                  <a:pt x="9004809" y="5421829"/>
                  <a:pt x="9030682" y="5392832"/>
                  <a:pt x="9071277" y="5403093"/>
                </a:cubicBezTo>
                <a:cubicBezTo>
                  <a:pt x="9148005" y="5422721"/>
                  <a:pt x="9182800" y="5370974"/>
                  <a:pt x="9225625" y="5332164"/>
                </a:cubicBezTo>
                <a:cubicBezTo>
                  <a:pt x="9301462" y="5263465"/>
                  <a:pt x="9374174" y="5190305"/>
                  <a:pt x="9495066" y="5178707"/>
                </a:cubicBezTo>
                <a:cubicBezTo>
                  <a:pt x="9471869" y="5124284"/>
                  <a:pt x="9432166" y="5132760"/>
                  <a:pt x="9396033" y="5143912"/>
                </a:cubicBezTo>
                <a:cubicBezTo>
                  <a:pt x="9300569" y="5173800"/>
                  <a:pt x="9206890" y="5207257"/>
                  <a:pt x="9111425" y="5236700"/>
                </a:cubicBezTo>
                <a:cubicBezTo>
                  <a:pt x="9049418" y="5255881"/>
                  <a:pt x="8987412" y="5282647"/>
                  <a:pt x="8904438" y="5261234"/>
                </a:cubicBezTo>
                <a:cubicBezTo>
                  <a:pt x="8975813" y="5151941"/>
                  <a:pt x="9097597" y="5132760"/>
                  <a:pt x="9196183" y="5098857"/>
                </a:cubicBezTo>
                <a:cubicBezTo>
                  <a:pt x="9319305" y="5056478"/>
                  <a:pt x="9392019" y="4976627"/>
                  <a:pt x="9478560" y="4887855"/>
                </a:cubicBezTo>
                <a:cubicBezTo>
                  <a:pt x="9387557" y="4866441"/>
                  <a:pt x="9331795" y="4932018"/>
                  <a:pt x="9260867" y="4928449"/>
                </a:cubicBezTo>
                <a:cubicBezTo>
                  <a:pt x="9256852" y="4916851"/>
                  <a:pt x="9250606" y="4900345"/>
                  <a:pt x="9251499" y="4899899"/>
                </a:cubicBezTo>
                <a:cubicBezTo>
                  <a:pt x="9367929" y="4851275"/>
                  <a:pt x="9421906" y="4759379"/>
                  <a:pt x="9440197" y="4648749"/>
                </a:cubicBezTo>
                <a:cubicBezTo>
                  <a:pt x="9449564" y="4591648"/>
                  <a:pt x="9491943" y="4573805"/>
                  <a:pt x="9533430" y="4547485"/>
                </a:cubicBezTo>
                <a:cubicBezTo>
                  <a:pt x="9679302" y="4454252"/>
                  <a:pt x="9833204" y="4370832"/>
                  <a:pt x="9953203" y="4242804"/>
                </a:cubicBezTo>
                <a:cubicBezTo>
                  <a:pt x="9814915" y="4259755"/>
                  <a:pt x="9703837" y="4343175"/>
                  <a:pt x="9555288" y="4378862"/>
                </a:cubicBezTo>
                <a:cubicBezTo>
                  <a:pt x="9673502" y="4238788"/>
                  <a:pt x="9826959" y="4167860"/>
                  <a:pt x="9966586" y="4082655"/>
                </a:cubicBezTo>
                <a:cubicBezTo>
                  <a:pt x="10030377" y="4043845"/>
                  <a:pt x="10089262" y="3994330"/>
                  <a:pt x="10165990" y="3973363"/>
                </a:cubicBezTo>
                <a:cubicBezTo>
                  <a:pt x="10193202" y="3965780"/>
                  <a:pt x="10238703" y="3950166"/>
                  <a:pt x="10216399" y="3908679"/>
                </a:cubicBezTo>
                <a:cubicBezTo>
                  <a:pt x="10197663" y="3874331"/>
                  <a:pt x="10161083" y="3884591"/>
                  <a:pt x="10127626" y="3894850"/>
                </a:cubicBezTo>
                <a:cubicBezTo>
                  <a:pt x="10047329" y="3919832"/>
                  <a:pt x="9964356" y="3920278"/>
                  <a:pt x="9855955" y="3919832"/>
                </a:cubicBezTo>
                <a:cubicBezTo>
                  <a:pt x="9946958" y="3806078"/>
                  <a:pt x="10113798" y="3839981"/>
                  <a:pt x="10191863" y="3720428"/>
                </a:cubicBezTo>
                <a:cubicBezTo>
                  <a:pt x="10094168" y="3699908"/>
                  <a:pt x="10019226" y="3742732"/>
                  <a:pt x="9940267" y="3751209"/>
                </a:cubicBezTo>
                <a:cubicBezTo>
                  <a:pt x="9868892" y="3758793"/>
                  <a:pt x="9851048" y="3738272"/>
                  <a:pt x="9867999" y="3672696"/>
                </a:cubicBezTo>
                <a:cubicBezTo>
                  <a:pt x="9894319" y="3570541"/>
                  <a:pt x="9855062" y="3517902"/>
                  <a:pt x="9751124" y="3546005"/>
                </a:cubicBezTo>
                <a:cubicBezTo>
                  <a:pt x="9654767" y="3572325"/>
                  <a:pt x="9644954" y="3533961"/>
                  <a:pt x="9670381" y="3475523"/>
                </a:cubicBezTo>
                <a:cubicBezTo>
                  <a:pt x="9707406" y="3390319"/>
                  <a:pt x="9665473" y="3324744"/>
                  <a:pt x="9636477" y="3253369"/>
                </a:cubicBezTo>
                <a:cubicBezTo>
                  <a:pt x="9592761" y="3144969"/>
                  <a:pt x="9611496" y="3091437"/>
                  <a:pt x="9706514" y="3010694"/>
                </a:cubicBezTo>
                <a:cubicBezTo>
                  <a:pt x="9760045" y="2965639"/>
                  <a:pt x="9817591" y="2927274"/>
                  <a:pt x="9895211" y="2888019"/>
                </a:cubicBezTo>
                <a:cubicBezTo>
                  <a:pt x="9716328" y="2867052"/>
                  <a:pt x="9903688" y="2794785"/>
                  <a:pt x="9840788" y="2750175"/>
                </a:cubicBezTo>
                <a:cubicBezTo>
                  <a:pt x="9714544" y="2731886"/>
                  <a:pt x="9611496" y="2874636"/>
                  <a:pt x="9439750" y="2834041"/>
                </a:cubicBezTo>
                <a:cubicBezTo>
                  <a:pt x="9652090" y="2710474"/>
                  <a:pt x="9886290" y="2553894"/>
                  <a:pt x="10040191" y="2389286"/>
                </a:cubicBezTo>
                <a:cubicBezTo>
                  <a:pt x="10004504" y="2351814"/>
                  <a:pt x="9969263" y="2386610"/>
                  <a:pt x="9939374" y="2373227"/>
                </a:cubicBezTo>
                <a:cubicBezTo>
                  <a:pt x="9940713" y="2364304"/>
                  <a:pt x="9938036" y="2351368"/>
                  <a:pt x="9943389" y="2347353"/>
                </a:cubicBezTo>
                <a:cubicBezTo>
                  <a:pt x="10058482" y="2257688"/>
                  <a:pt x="10059820" y="2255458"/>
                  <a:pt x="9937144" y="2189436"/>
                </a:cubicBezTo>
                <a:cubicBezTo>
                  <a:pt x="9894319" y="2166240"/>
                  <a:pt x="9897888" y="2145719"/>
                  <a:pt x="9920638" y="2116723"/>
                </a:cubicBezTo>
                <a:cubicBezTo>
                  <a:pt x="9936698" y="2096202"/>
                  <a:pt x="9956772" y="2078359"/>
                  <a:pt x="9947404" y="2033304"/>
                </a:cubicBezTo>
                <a:cubicBezTo>
                  <a:pt x="9880044" y="2090850"/>
                  <a:pt x="9554842" y="2188098"/>
                  <a:pt x="9497296" y="2182299"/>
                </a:cubicBezTo>
                <a:cubicBezTo>
                  <a:pt x="9432613" y="2175607"/>
                  <a:pt x="9211796" y="2195682"/>
                  <a:pt x="9144883" y="2211295"/>
                </a:cubicBezTo>
                <a:cubicBezTo>
                  <a:pt x="9148451" y="2208172"/>
                  <a:pt x="9152020" y="2205050"/>
                  <a:pt x="9155589" y="2201927"/>
                </a:cubicBezTo>
                <a:cubicBezTo>
                  <a:pt x="9219380" y="2140366"/>
                  <a:pt x="9284064" y="2078804"/>
                  <a:pt x="9322428" y="1998954"/>
                </a:cubicBezTo>
                <a:cubicBezTo>
                  <a:pt x="9324212" y="1995831"/>
                  <a:pt x="9325104" y="1993155"/>
                  <a:pt x="9329119" y="1994047"/>
                </a:cubicBezTo>
                <a:cubicBezTo>
                  <a:pt x="9364360" y="2003415"/>
                  <a:pt x="9359900" y="1980218"/>
                  <a:pt x="9360345" y="1961483"/>
                </a:cubicBezTo>
                <a:cubicBezTo>
                  <a:pt x="9360791" y="1942301"/>
                  <a:pt x="9366590" y="1927134"/>
                  <a:pt x="9392465" y="1928918"/>
                </a:cubicBezTo>
                <a:cubicBezTo>
                  <a:pt x="9393803" y="1928918"/>
                  <a:pt x="9395586" y="1928471"/>
                  <a:pt x="9397371" y="1928025"/>
                </a:cubicBezTo>
                <a:cubicBezTo>
                  <a:pt x="9409416" y="1924903"/>
                  <a:pt x="9447334" y="1874048"/>
                  <a:pt x="9441534" y="1864680"/>
                </a:cubicBezTo>
                <a:cubicBezTo>
                  <a:pt x="9428598" y="1844160"/>
                  <a:pt x="9441980" y="1833899"/>
                  <a:pt x="9453133" y="1821855"/>
                </a:cubicBezTo>
                <a:cubicBezTo>
                  <a:pt x="9468746" y="1805350"/>
                  <a:pt x="9484359" y="1789737"/>
                  <a:pt x="9500865" y="1774123"/>
                </a:cubicBezTo>
                <a:cubicBezTo>
                  <a:pt x="9516924" y="1758957"/>
                  <a:pt x="9533430" y="1744681"/>
                  <a:pt x="9549935" y="1729961"/>
                </a:cubicBezTo>
                <a:cubicBezTo>
                  <a:pt x="9589192" y="1715239"/>
                  <a:pt x="9628893" y="1702302"/>
                  <a:pt x="9670381" y="1692042"/>
                </a:cubicBezTo>
                <a:cubicBezTo>
                  <a:pt x="9701161" y="1684013"/>
                  <a:pt x="9735511" y="1673752"/>
                  <a:pt x="9750231" y="1622006"/>
                </a:cubicBezTo>
                <a:cubicBezTo>
                  <a:pt x="9717666" y="1627805"/>
                  <a:pt x="9685101" y="1634942"/>
                  <a:pt x="9652537" y="1642080"/>
                </a:cubicBezTo>
                <a:cubicBezTo>
                  <a:pt x="9682871" y="1616207"/>
                  <a:pt x="9712314" y="1590333"/>
                  <a:pt x="9740417" y="1563121"/>
                </a:cubicBezTo>
                <a:cubicBezTo>
                  <a:pt x="9763614" y="1540370"/>
                  <a:pt x="9782350" y="1514943"/>
                  <a:pt x="9789041" y="1483271"/>
                </a:cubicBezTo>
                <a:cubicBezTo>
                  <a:pt x="9790825" y="1475241"/>
                  <a:pt x="9792164" y="1466765"/>
                  <a:pt x="9783687" y="1460966"/>
                </a:cubicBezTo>
                <a:cubicBezTo>
                  <a:pt x="9774320" y="1454275"/>
                  <a:pt x="9767183" y="1459628"/>
                  <a:pt x="9760491" y="1464534"/>
                </a:cubicBezTo>
                <a:cubicBezTo>
                  <a:pt x="9732833" y="1484608"/>
                  <a:pt x="9704730" y="1504237"/>
                  <a:pt x="9677518" y="1524757"/>
                </a:cubicBezTo>
                <a:cubicBezTo>
                  <a:pt x="9641385" y="1551968"/>
                  <a:pt x="9605696" y="1579627"/>
                  <a:pt x="9570010" y="1606839"/>
                </a:cubicBezTo>
                <a:cubicBezTo>
                  <a:pt x="9619525" y="1551077"/>
                  <a:pt x="9674395" y="1501114"/>
                  <a:pt x="9733726" y="1455166"/>
                </a:cubicBezTo>
                <a:cubicBezTo>
                  <a:pt x="9776551" y="1421710"/>
                  <a:pt x="9819376" y="1388253"/>
                  <a:pt x="9851495" y="1345427"/>
                </a:cubicBezTo>
                <a:cubicBezTo>
                  <a:pt x="9867999" y="1324015"/>
                  <a:pt x="9875583" y="1299926"/>
                  <a:pt x="9876922" y="1273161"/>
                </a:cubicBezTo>
                <a:cubicBezTo>
                  <a:pt x="9876922" y="1266023"/>
                  <a:pt x="9876029" y="1257993"/>
                  <a:pt x="9866661" y="1254870"/>
                </a:cubicBezTo>
                <a:cubicBezTo>
                  <a:pt x="9857294" y="1252194"/>
                  <a:pt x="9851940" y="1257993"/>
                  <a:pt x="9848372" y="1264238"/>
                </a:cubicBezTo>
                <a:cubicBezTo>
                  <a:pt x="9844357" y="1271376"/>
                  <a:pt x="9839449" y="1277175"/>
                  <a:pt x="9832313" y="1281636"/>
                </a:cubicBezTo>
                <a:cubicBezTo>
                  <a:pt x="9769859" y="1322677"/>
                  <a:pt x="9715436" y="1371747"/>
                  <a:pt x="9659674" y="1419479"/>
                </a:cubicBezTo>
                <a:cubicBezTo>
                  <a:pt x="9579824" y="1487731"/>
                  <a:pt x="9501311" y="1557322"/>
                  <a:pt x="9405847" y="1608623"/>
                </a:cubicBezTo>
                <a:cubicBezTo>
                  <a:pt x="9369714" y="1627805"/>
                  <a:pt x="9332242" y="1644310"/>
                  <a:pt x="9303246" y="1646987"/>
                </a:cubicBezTo>
                <a:cubicBezTo>
                  <a:pt x="9406293" y="1566690"/>
                  <a:pt x="9503095" y="1482825"/>
                  <a:pt x="9589192" y="1389145"/>
                </a:cubicBezTo>
                <a:cubicBezTo>
                  <a:pt x="9676180" y="1294573"/>
                  <a:pt x="9751570" y="1193756"/>
                  <a:pt x="9803762" y="1078218"/>
                </a:cubicBezTo>
                <a:cubicBezTo>
                  <a:pt x="9809116" y="1066174"/>
                  <a:pt x="9812238" y="1054575"/>
                  <a:pt x="9830974" y="1055913"/>
                </a:cubicBezTo>
                <a:cubicBezTo>
                  <a:pt x="9839449" y="1056360"/>
                  <a:pt x="9842126" y="1049222"/>
                  <a:pt x="9839896" y="1042084"/>
                </a:cubicBezTo>
                <a:cubicBezTo>
                  <a:pt x="9825621" y="991230"/>
                  <a:pt x="9851940" y="958665"/>
                  <a:pt x="9893427" y="933683"/>
                </a:cubicBezTo>
                <a:cubicBezTo>
                  <a:pt x="9906364" y="925654"/>
                  <a:pt x="9907256" y="918070"/>
                  <a:pt x="9897441" y="906472"/>
                </a:cubicBezTo>
                <a:cubicBezTo>
                  <a:pt x="9884058" y="890413"/>
                  <a:pt x="9885397" y="873015"/>
                  <a:pt x="9892535" y="856509"/>
                </a:cubicBezTo>
                <a:cubicBezTo>
                  <a:pt x="9896550" y="846249"/>
                  <a:pt x="9901903" y="836436"/>
                  <a:pt x="9906364" y="826622"/>
                </a:cubicBezTo>
                <a:cubicBezTo>
                  <a:pt x="9909487" y="820375"/>
                  <a:pt x="9914839" y="813685"/>
                  <a:pt x="9906809" y="806993"/>
                </a:cubicBezTo>
                <a:cubicBezTo>
                  <a:pt x="9899226" y="801193"/>
                  <a:pt x="9891642" y="804762"/>
                  <a:pt x="9884505" y="807440"/>
                </a:cubicBezTo>
                <a:cubicBezTo>
                  <a:pt x="9850156" y="819484"/>
                  <a:pt x="9830082" y="842235"/>
                  <a:pt x="9821160" y="874800"/>
                </a:cubicBezTo>
                <a:cubicBezTo>
                  <a:pt x="9814468" y="898888"/>
                  <a:pt x="9807331" y="900227"/>
                  <a:pt x="9787256" y="881491"/>
                </a:cubicBezTo>
                <a:cubicBezTo>
                  <a:pt x="9772090" y="867216"/>
                  <a:pt x="9758707" y="868554"/>
                  <a:pt x="9746216" y="880152"/>
                </a:cubicBezTo>
                <a:cubicBezTo>
                  <a:pt x="9739525" y="885951"/>
                  <a:pt x="9735511" y="893981"/>
                  <a:pt x="9730603" y="901118"/>
                </a:cubicBezTo>
                <a:cubicBezTo>
                  <a:pt x="9706067" y="938144"/>
                  <a:pt x="9680195" y="974278"/>
                  <a:pt x="9640046" y="998813"/>
                </a:cubicBezTo>
                <a:cubicBezTo>
                  <a:pt x="9622202" y="1009966"/>
                  <a:pt x="9603020" y="1018887"/>
                  <a:pt x="9575363" y="1010412"/>
                </a:cubicBezTo>
                <a:cubicBezTo>
                  <a:pt x="9592761" y="1000151"/>
                  <a:pt x="9610158" y="998813"/>
                  <a:pt x="9626217" y="994352"/>
                </a:cubicBezTo>
                <a:cubicBezTo>
                  <a:pt x="9642276" y="989891"/>
                  <a:pt x="9650753" y="982753"/>
                  <a:pt x="9638707" y="966694"/>
                </a:cubicBezTo>
                <a:cubicBezTo>
                  <a:pt x="9632016" y="957773"/>
                  <a:pt x="9632462" y="950189"/>
                  <a:pt x="9638707" y="942606"/>
                </a:cubicBezTo>
                <a:cubicBezTo>
                  <a:pt x="9658782" y="918070"/>
                  <a:pt x="9668596" y="884167"/>
                  <a:pt x="9710975" y="881491"/>
                </a:cubicBezTo>
                <a:cubicBezTo>
                  <a:pt x="9713205" y="881491"/>
                  <a:pt x="9715436" y="879706"/>
                  <a:pt x="9717666" y="878367"/>
                </a:cubicBezTo>
                <a:cubicBezTo>
                  <a:pt x="9726142" y="873461"/>
                  <a:pt x="9735511" y="868108"/>
                  <a:pt x="9732387" y="856509"/>
                </a:cubicBezTo>
                <a:cubicBezTo>
                  <a:pt x="9728818" y="844911"/>
                  <a:pt x="9717220" y="842235"/>
                  <a:pt x="9706960" y="840896"/>
                </a:cubicBezTo>
                <a:cubicBezTo>
                  <a:pt x="9680640" y="837773"/>
                  <a:pt x="9660120" y="848926"/>
                  <a:pt x="9640492" y="861417"/>
                </a:cubicBezTo>
                <a:cubicBezTo>
                  <a:pt x="9592761" y="892197"/>
                  <a:pt x="9553504" y="931453"/>
                  <a:pt x="9512463" y="968925"/>
                </a:cubicBezTo>
                <a:cubicBezTo>
                  <a:pt x="9450902" y="1025132"/>
                  <a:pt x="9396925" y="1088923"/>
                  <a:pt x="9328673" y="1138886"/>
                </a:cubicBezTo>
                <a:cubicBezTo>
                  <a:pt x="9125701" y="1286989"/>
                  <a:pt x="8925851" y="1438662"/>
                  <a:pt x="8716634" y="1580073"/>
                </a:cubicBezTo>
                <a:cubicBezTo>
                  <a:pt x="8639459" y="1632266"/>
                  <a:pt x="8560501" y="1681782"/>
                  <a:pt x="8480649" y="1729961"/>
                </a:cubicBezTo>
                <a:cubicBezTo>
                  <a:pt x="8480204" y="1727283"/>
                  <a:pt x="8479758" y="1725499"/>
                  <a:pt x="8479312" y="1722377"/>
                </a:cubicBezTo>
                <a:cubicBezTo>
                  <a:pt x="8479312" y="1720147"/>
                  <a:pt x="8479312" y="1717469"/>
                  <a:pt x="8479312" y="1715239"/>
                </a:cubicBezTo>
                <a:cubicBezTo>
                  <a:pt x="8535965" y="1684013"/>
                  <a:pt x="8591727" y="1650555"/>
                  <a:pt x="8645704" y="1615314"/>
                </a:cubicBezTo>
                <a:cubicBezTo>
                  <a:pt x="8778194" y="1528326"/>
                  <a:pt x="8899531" y="1430631"/>
                  <a:pt x="9002133" y="1314647"/>
                </a:cubicBezTo>
                <a:cubicBezTo>
                  <a:pt x="9010609" y="1305280"/>
                  <a:pt x="9019977" y="1303048"/>
                  <a:pt x="9033805" y="1305280"/>
                </a:cubicBezTo>
                <a:cubicBezTo>
                  <a:pt x="9078415" y="1312863"/>
                  <a:pt x="9092243" y="1299481"/>
                  <a:pt x="9083322" y="1259778"/>
                </a:cubicBezTo>
                <a:cubicBezTo>
                  <a:pt x="9081092" y="1249964"/>
                  <a:pt x="9080645" y="1241934"/>
                  <a:pt x="9088228" y="1233458"/>
                </a:cubicBezTo>
                <a:cubicBezTo>
                  <a:pt x="9122132" y="1195541"/>
                  <a:pt x="9157819" y="1158961"/>
                  <a:pt x="9196629" y="1124611"/>
                </a:cubicBezTo>
                <a:cubicBezTo>
                  <a:pt x="9268451" y="1061266"/>
                  <a:pt x="9345625" y="1002828"/>
                  <a:pt x="9412538" y="935022"/>
                </a:cubicBezTo>
                <a:cubicBezTo>
                  <a:pt x="9432166" y="914501"/>
                  <a:pt x="9446888" y="891304"/>
                  <a:pt x="9455363" y="864985"/>
                </a:cubicBezTo>
                <a:cubicBezTo>
                  <a:pt x="9458040" y="856063"/>
                  <a:pt x="9459378" y="844911"/>
                  <a:pt x="9448672" y="838220"/>
                </a:cubicBezTo>
                <a:cubicBezTo>
                  <a:pt x="9438412" y="831528"/>
                  <a:pt x="9430829" y="839112"/>
                  <a:pt x="9423691" y="844465"/>
                </a:cubicBezTo>
                <a:cubicBezTo>
                  <a:pt x="9393803" y="866323"/>
                  <a:pt x="9363468" y="888628"/>
                  <a:pt x="9333580" y="910932"/>
                </a:cubicBezTo>
                <a:cubicBezTo>
                  <a:pt x="9303246" y="933238"/>
                  <a:pt x="9273357" y="956434"/>
                  <a:pt x="9241685" y="980077"/>
                </a:cubicBezTo>
                <a:cubicBezTo>
                  <a:pt x="9239455" y="969817"/>
                  <a:pt x="9246146" y="967587"/>
                  <a:pt x="9249715" y="964018"/>
                </a:cubicBezTo>
                <a:cubicBezTo>
                  <a:pt x="9300123" y="913610"/>
                  <a:pt x="9355439" y="867662"/>
                  <a:pt x="9412538" y="823499"/>
                </a:cubicBezTo>
                <a:cubicBezTo>
                  <a:pt x="9456702" y="789149"/>
                  <a:pt x="9499526" y="753015"/>
                  <a:pt x="9528522" y="706176"/>
                </a:cubicBezTo>
                <a:cubicBezTo>
                  <a:pt x="9539675" y="687886"/>
                  <a:pt x="9545474" y="668704"/>
                  <a:pt x="9542798" y="647292"/>
                </a:cubicBezTo>
                <a:cubicBezTo>
                  <a:pt x="9541905" y="640600"/>
                  <a:pt x="9541014" y="633909"/>
                  <a:pt x="9532091" y="631679"/>
                </a:cubicBezTo>
                <a:cubicBezTo>
                  <a:pt x="9524953" y="629894"/>
                  <a:pt x="9520493" y="633909"/>
                  <a:pt x="9516924" y="638370"/>
                </a:cubicBezTo>
                <a:cubicBezTo>
                  <a:pt x="9510679" y="646399"/>
                  <a:pt x="9504434" y="654429"/>
                  <a:pt x="9495512" y="660675"/>
                </a:cubicBezTo>
                <a:cubicBezTo>
                  <a:pt x="9441980" y="698146"/>
                  <a:pt x="9392019" y="739187"/>
                  <a:pt x="9343394" y="781565"/>
                </a:cubicBezTo>
                <a:cubicBezTo>
                  <a:pt x="9263543" y="850710"/>
                  <a:pt x="9184585" y="921193"/>
                  <a:pt x="9090906" y="975617"/>
                </a:cubicBezTo>
                <a:cubicBezTo>
                  <a:pt x="9055664" y="996136"/>
                  <a:pt x="9019084" y="1014427"/>
                  <a:pt x="8976705" y="1023348"/>
                </a:cubicBezTo>
                <a:cubicBezTo>
                  <a:pt x="8978044" y="1018887"/>
                  <a:pt x="8980721" y="1016211"/>
                  <a:pt x="8983397" y="1013981"/>
                </a:cubicBezTo>
                <a:cubicBezTo>
                  <a:pt x="9073061" y="941713"/>
                  <a:pt x="9159604" y="867216"/>
                  <a:pt x="9238116" y="784688"/>
                </a:cubicBezTo>
                <a:cubicBezTo>
                  <a:pt x="9334918" y="682979"/>
                  <a:pt x="9417446" y="572348"/>
                  <a:pt x="9474545" y="446103"/>
                </a:cubicBezTo>
                <a:cubicBezTo>
                  <a:pt x="9477222" y="440751"/>
                  <a:pt x="9479007" y="435843"/>
                  <a:pt x="9486143" y="435843"/>
                </a:cubicBezTo>
                <a:cubicBezTo>
                  <a:pt x="9504434" y="436289"/>
                  <a:pt x="9506218" y="427368"/>
                  <a:pt x="9503541" y="412646"/>
                </a:cubicBezTo>
                <a:cubicBezTo>
                  <a:pt x="9496404" y="376512"/>
                  <a:pt x="9508449" y="346179"/>
                  <a:pt x="9539229" y="325658"/>
                </a:cubicBezTo>
                <a:cubicBezTo>
                  <a:pt x="9561533" y="310491"/>
                  <a:pt x="9580269" y="297108"/>
                  <a:pt x="9554396" y="268558"/>
                </a:cubicBezTo>
                <a:cubicBezTo>
                  <a:pt x="9548150" y="261867"/>
                  <a:pt x="9550382" y="252053"/>
                  <a:pt x="9552612" y="243131"/>
                </a:cubicBezTo>
                <a:cubicBezTo>
                  <a:pt x="9555734" y="229748"/>
                  <a:pt x="9562872" y="219042"/>
                  <a:pt x="9570901" y="207890"/>
                </a:cubicBezTo>
                <a:cubicBezTo>
                  <a:pt x="9575363" y="201645"/>
                  <a:pt x="9580715" y="193168"/>
                  <a:pt x="9574470" y="186031"/>
                </a:cubicBezTo>
                <a:cubicBezTo>
                  <a:pt x="9570901" y="181793"/>
                  <a:pt x="9566775" y="181124"/>
                  <a:pt x="9562593" y="181849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Afbeelding 3" descr="Afbeelding met Lettertype, wit, symbool, Graphics&#10;&#10;Door AI gegenereerde inhoud is mogelijk onjuist.">
            <a:extLst>
              <a:ext uri="{FF2B5EF4-FFF2-40B4-BE49-F238E27FC236}">
                <a16:creationId xmlns:a16="http://schemas.microsoft.com/office/drawing/2014/main" id="{BA3F27E6-455E-D295-0A06-55E46F5CA8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399" y="2347844"/>
            <a:ext cx="5029202" cy="2392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849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F6D7FB-AAF5-B99D-0E8C-537B86DA12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6B298B9-AA3F-4E48-9ADE-DD1A49F40A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8A6362C-DAA2-46F0-8F9D-238EA1E6FD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998728 w 12192000"/>
              <a:gd name="connsiteY0" fmla="*/ 3612739 h 6858000"/>
              <a:gd name="connsiteX1" fmla="*/ 2014976 w 12192000"/>
              <a:gd name="connsiteY1" fmla="*/ 3645485 h 6858000"/>
              <a:gd name="connsiteX2" fmla="*/ 1987764 w 12192000"/>
              <a:gd name="connsiteY2" fmla="*/ 3715075 h 6858000"/>
              <a:gd name="connsiteX3" fmla="*/ 1970583 w 12192000"/>
              <a:gd name="connsiteY3" fmla="*/ 3648007 h 6858000"/>
              <a:gd name="connsiteX4" fmla="*/ 1968718 w 12192000"/>
              <a:gd name="connsiteY4" fmla="*/ 3632235 h 6858000"/>
              <a:gd name="connsiteX5" fmla="*/ 1979288 w 12192000"/>
              <a:gd name="connsiteY5" fmla="*/ 3624964 h 6858000"/>
              <a:gd name="connsiteX6" fmla="*/ 1998728 w 12192000"/>
              <a:gd name="connsiteY6" fmla="*/ 3612739 h 6858000"/>
              <a:gd name="connsiteX7" fmla="*/ 1955875 w 12192000"/>
              <a:gd name="connsiteY7" fmla="*/ 3516632 h 6858000"/>
              <a:gd name="connsiteX8" fmla="*/ 1956461 w 12192000"/>
              <a:gd name="connsiteY8" fmla="*/ 3521046 h 6858000"/>
              <a:gd name="connsiteX9" fmla="*/ 1965292 w 12192000"/>
              <a:gd name="connsiteY9" fmla="*/ 3603273 h 6858000"/>
              <a:gd name="connsiteX10" fmla="*/ 1968718 w 12192000"/>
              <a:gd name="connsiteY10" fmla="*/ 3632235 h 6858000"/>
              <a:gd name="connsiteX11" fmla="*/ 1963908 w 12192000"/>
              <a:gd name="connsiteY11" fmla="*/ 3635544 h 6858000"/>
              <a:gd name="connsiteX12" fmla="*/ 1955653 w 12192000"/>
              <a:gd name="connsiteY12" fmla="*/ 3635212 h 6858000"/>
              <a:gd name="connsiteX13" fmla="*/ 1954172 w 12192000"/>
              <a:gd name="connsiteY13" fmla="*/ 3607075 h 6858000"/>
              <a:gd name="connsiteX14" fmla="*/ 1951958 w 12192000"/>
              <a:gd name="connsiteY14" fmla="*/ 3553088 h 6858000"/>
              <a:gd name="connsiteX15" fmla="*/ 1951483 w 12192000"/>
              <a:gd name="connsiteY15" fmla="*/ 3534997 h 6858000"/>
              <a:gd name="connsiteX16" fmla="*/ 9184139 w 12192000"/>
              <a:gd name="connsiteY16" fmla="*/ 1751373 h 6858000"/>
              <a:gd name="connsiteX17" fmla="*/ 9188600 w 12192000"/>
              <a:gd name="connsiteY17" fmla="*/ 1756725 h 6858000"/>
              <a:gd name="connsiteX18" fmla="*/ 9161388 w 12192000"/>
              <a:gd name="connsiteY18" fmla="*/ 1779476 h 6858000"/>
              <a:gd name="connsiteX19" fmla="*/ 9129269 w 12192000"/>
              <a:gd name="connsiteY19" fmla="*/ 1788844 h 6858000"/>
              <a:gd name="connsiteX20" fmla="*/ 9184139 w 12192000"/>
              <a:gd name="connsiteY20" fmla="*/ 1751373 h 6858000"/>
              <a:gd name="connsiteX21" fmla="*/ 8855814 w 12192000"/>
              <a:gd name="connsiteY21" fmla="*/ 1125503 h 6858000"/>
              <a:gd name="connsiteX22" fmla="*/ 8531505 w 12192000"/>
              <a:gd name="connsiteY22" fmla="*/ 1356134 h 6858000"/>
              <a:gd name="connsiteX23" fmla="*/ 8526597 w 12192000"/>
              <a:gd name="connsiteY23" fmla="*/ 1350781 h 6858000"/>
              <a:gd name="connsiteX24" fmla="*/ 8855814 w 12192000"/>
              <a:gd name="connsiteY24" fmla="*/ 1125503 h 6858000"/>
              <a:gd name="connsiteX25" fmla="*/ 3255597 w 12192000"/>
              <a:gd name="connsiteY25" fmla="*/ 1016302 h 6858000"/>
              <a:gd name="connsiteX26" fmla="*/ 3252884 w 12192000"/>
              <a:gd name="connsiteY26" fmla="*/ 1018887 h 6858000"/>
              <a:gd name="connsiteX27" fmla="*/ 3250417 w 12192000"/>
              <a:gd name="connsiteY27" fmla="*/ 1017988 h 6858000"/>
              <a:gd name="connsiteX28" fmla="*/ 9562593 w 12192000"/>
              <a:gd name="connsiteY28" fmla="*/ 181849 h 6858000"/>
              <a:gd name="connsiteX29" fmla="*/ 9550382 w 12192000"/>
              <a:gd name="connsiteY29" fmla="*/ 186031 h 6858000"/>
              <a:gd name="connsiteX30" fmla="*/ 9486143 w 12192000"/>
              <a:gd name="connsiteY30" fmla="*/ 255175 h 6858000"/>
              <a:gd name="connsiteX31" fmla="*/ 9454471 w 12192000"/>
              <a:gd name="connsiteY31" fmla="*/ 262313 h 6858000"/>
              <a:gd name="connsiteX32" fmla="*/ 9405847 w 12192000"/>
              <a:gd name="connsiteY32" fmla="*/ 265436 h 6858000"/>
              <a:gd name="connsiteX33" fmla="*/ 9374174 w 12192000"/>
              <a:gd name="connsiteY33" fmla="*/ 312721 h 6858000"/>
              <a:gd name="connsiteX34" fmla="*/ 9235886 w 12192000"/>
              <a:gd name="connsiteY34" fmla="*/ 393018 h 6858000"/>
              <a:gd name="connsiteX35" fmla="*/ 9293432 w 12192000"/>
              <a:gd name="connsiteY35" fmla="*/ 372945 h 6858000"/>
              <a:gd name="connsiteX36" fmla="*/ 9306368 w 12192000"/>
              <a:gd name="connsiteY36" fmla="*/ 349747 h 6858000"/>
              <a:gd name="connsiteX37" fmla="*/ 9308153 w 12192000"/>
              <a:gd name="connsiteY37" fmla="*/ 316736 h 6858000"/>
              <a:gd name="connsiteX38" fmla="*/ 9376406 w 12192000"/>
              <a:gd name="connsiteY38" fmla="*/ 260083 h 6858000"/>
              <a:gd name="connsiteX39" fmla="*/ 9391126 w 12192000"/>
              <a:gd name="connsiteY39" fmla="*/ 251160 h 6858000"/>
              <a:gd name="connsiteX40" fmla="*/ 9399602 w 12192000"/>
              <a:gd name="connsiteY40" fmla="*/ 233317 h 6858000"/>
              <a:gd name="connsiteX41" fmla="*/ 9381312 w 12192000"/>
              <a:gd name="connsiteY41" fmla="*/ 220380 h 6858000"/>
              <a:gd name="connsiteX42" fmla="*/ 9358115 w 12192000"/>
              <a:gd name="connsiteY42" fmla="*/ 219934 h 6858000"/>
              <a:gd name="connsiteX43" fmla="*/ 9277818 w 12192000"/>
              <a:gd name="connsiteY43" fmla="*/ 261867 h 6858000"/>
              <a:gd name="connsiteX44" fmla="*/ 9050311 w 12192000"/>
              <a:gd name="connsiteY44" fmla="*/ 470639 h 6858000"/>
              <a:gd name="connsiteX45" fmla="*/ 8804067 w 12192000"/>
              <a:gd name="connsiteY45" fmla="*/ 657552 h 6858000"/>
              <a:gd name="connsiteX46" fmla="*/ 8216563 w 12192000"/>
              <a:gd name="connsiteY46" fmla="*/ 1067511 h 6858000"/>
              <a:gd name="connsiteX47" fmla="*/ 7204377 w 12192000"/>
              <a:gd name="connsiteY47" fmla="*/ 1356580 h 6858000"/>
              <a:gd name="connsiteX48" fmla="*/ 6221188 w 12192000"/>
              <a:gd name="connsiteY48" fmla="*/ 1405651 h 6858000"/>
              <a:gd name="connsiteX49" fmla="*/ 6081116 w 12192000"/>
              <a:gd name="connsiteY49" fmla="*/ 1413234 h 6858000"/>
              <a:gd name="connsiteX50" fmla="*/ 3680242 w 12192000"/>
              <a:gd name="connsiteY50" fmla="*/ 1085356 h 6858000"/>
              <a:gd name="connsiteX51" fmla="*/ 3335857 w 12192000"/>
              <a:gd name="connsiteY51" fmla="*/ 981416 h 6858000"/>
              <a:gd name="connsiteX52" fmla="*/ 3277977 w 12192000"/>
              <a:gd name="connsiteY52" fmla="*/ 1009017 h 6858000"/>
              <a:gd name="connsiteX53" fmla="*/ 3255597 w 12192000"/>
              <a:gd name="connsiteY53" fmla="*/ 1016302 h 6858000"/>
              <a:gd name="connsiteX54" fmla="*/ 3260022 w 12192000"/>
              <a:gd name="connsiteY54" fmla="*/ 1012084 h 6858000"/>
              <a:gd name="connsiteX55" fmla="*/ 3260468 w 12192000"/>
              <a:gd name="connsiteY55" fmla="*/ 1000598 h 6858000"/>
              <a:gd name="connsiteX56" fmla="*/ 3226565 w 12192000"/>
              <a:gd name="connsiteY56" fmla="*/ 956880 h 6858000"/>
              <a:gd name="connsiteX57" fmla="*/ 3162773 w 12192000"/>
              <a:gd name="connsiteY57" fmla="*/ 937252 h 6858000"/>
              <a:gd name="connsiteX58" fmla="*/ 3131101 w 12192000"/>
              <a:gd name="connsiteY58" fmla="*/ 953757 h 6858000"/>
              <a:gd name="connsiteX59" fmla="*/ 3089615 w 12192000"/>
              <a:gd name="connsiteY59" fmla="*/ 972493 h 6858000"/>
              <a:gd name="connsiteX60" fmla="*/ 2893779 w 12192000"/>
              <a:gd name="connsiteY60" fmla="*/ 842681 h 6858000"/>
              <a:gd name="connsiteX61" fmla="*/ 2759952 w 12192000"/>
              <a:gd name="connsiteY61" fmla="*/ 749000 h 6858000"/>
              <a:gd name="connsiteX62" fmla="*/ 2733632 w 12192000"/>
              <a:gd name="connsiteY62" fmla="*/ 739187 h 6858000"/>
              <a:gd name="connsiteX63" fmla="*/ 2723372 w 12192000"/>
              <a:gd name="connsiteY63" fmla="*/ 765506 h 6858000"/>
              <a:gd name="connsiteX64" fmla="*/ 2748353 w 12192000"/>
              <a:gd name="connsiteY64" fmla="*/ 806101 h 6858000"/>
              <a:gd name="connsiteX65" fmla="*/ 2710882 w 12192000"/>
              <a:gd name="connsiteY65" fmla="*/ 890859 h 6858000"/>
              <a:gd name="connsiteX66" fmla="*/ 2532890 w 12192000"/>
              <a:gd name="connsiteY66" fmla="*/ 894873 h 6858000"/>
              <a:gd name="connsiteX67" fmla="*/ 2513708 w 12192000"/>
              <a:gd name="connsiteY67" fmla="*/ 921639 h 6858000"/>
              <a:gd name="connsiteX68" fmla="*/ 2511032 w 12192000"/>
              <a:gd name="connsiteY68" fmla="*/ 1038515 h 6858000"/>
              <a:gd name="connsiteX69" fmla="*/ 2503448 w 12192000"/>
              <a:gd name="connsiteY69" fmla="*/ 1067511 h 6858000"/>
              <a:gd name="connsiteX70" fmla="*/ 2485157 w 12192000"/>
              <a:gd name="connsiteY70" fmla="*/ 1194648 h 6858000"/>
              <a:gd name="connsiteX71" fmla="*/ 2394602 w 12192000"/>
              <a:gd name="connsiteY71" fmla="*/ 1391375 h 6858000"/>
              <a:gd name="connsiteX72" fmla="*/ 2298245 w 12192000"/>
              <a:gd name="connsiteY72" fmla="*/ 1511374 h 6858000"/>
              <a:gd name="connsiteX73" fmla="*/ 2286201 w 12192000"/>
              <a:gd name="connsiteY73" fmla="*/ 1543493 h 6858000"/>
              <a:gd name="connsiteX74" fmla="*/ 2264789 w 12192000"/>
              <a:gd name="connsiteY74" fmla="*/ 1668400 h 6858000"/>
              <a:gd name="connsiteX75" fmla="*/ 2274156 w 12192000"/>
              <a:gd name="connsiteY75" fmla="*/ 1693827 h 6858000"/>
              <a:gd name="connsiteX76" fmla="*/ 2316535 w 12192000"/>
              <a:gd name="connsiteY76" fmla="*/ 1723714 h 6858000"/>
              <a:gd name="connsiteX77" fmla="*/ 2352223 w 12192000"/>
              <a:gd name="connsiteY77" fmla="*/ 1797320 h 6858000"/>
              <a:gd name="connsiteX78" fmla="*/ 2420922 w 12192000"/>
              <a:gd name="connsiteY78" fmla="*/ 1903044 h 6858000"/>
              <a:gd name="connsiteX79" fmla="*/ 2454378 w 12192000"/>
              <a:gd name="connsiteY79" fmla="*/ 1932933 h 6858000"/>
              <a:gd name="connsiteX80" fmla="*/ 2429397 w 12192000"/>
              <a:gd name="connsiteY80" fmla="*/ 1955683 h 6858000"/>
              <a:gd name="connsiteX81" fmla="*/ 2345531 w 12192000"/>
              <a:gd name="connsiteY81" fmla="*/ 2099325 h 6858000"/>
              <a:gd name="connsiteX82" fmla="*/ 2471776 w 12192000"/>
              <a:gd name="connsiteY82" fmla="*/ 2249659 h 6858000"/>
              <a:gd name="connsiteX83" fmla="*/ 2536904 w 12192000"/>
              <a:gd name="connsiteY83" fmla="*/ 2293822 h 6858000"/>
              <a:gd name="connsiteX84" fmla="*/ 2411552 w 12192000"/>
              <a:gd name="connsiteY84" fmla="*/ 2308990 h 6858000"/>
              <a:gd name="connsiteX85" fmla="*/ 2367836 w 12192000"/>
              <a:gd name="connsiteY85" fmla="*/ 2371888 h 6858000"/>
              <a:gd name="connsiteX86" fmla="*/ 2348654 w 12192000"/>
              <a:gd name="connsiteY86" fmla="*/ 2403561 h 6858000"/>
              <a:gd name="connsiteX87" fmla="*/ 2230439 w 12192000"/>
              <a:gd name="connsiteY87" fmla="*/ 2599842 h 6858000"/>
              <a:gd name="connsiteX88" fmla="*/ 2250067 w 12192000"/>
              <a:gd name="connsiteY88" fmla="*/ 2654712 h 6858000"/>
              <a:gd name="connsiteX89" fmla="*/ 2447240 w 12192000"/>
              <a:gd name="connsiteY89" fmla="*/ 2920137 h 6858000"/>
              <a:gd name="connsiteX90" fmla="*/ 2237577 w 12192000"/>
              <a:gd name="connsiteY90" fmla="*/ 2994189 h 6858000"/>
              <a:gd name="connsiteX91" fmla="*/ 2225086 w 12192000"/>
              <a:gd name="connsiteY91" fmla="*/ 3119541 h 6858000"/>
              <a:gd name="connsiteX92" fmla="*/ 2118023 w 12192000"/>
              <a:gd name="connsiteY92" fmla="*/ 3260060 h 6858000"/>
              <a:gd name="connsiteX93" fmla="*/ 1964679 w 12192000"/>
              <a:gd name="connsiteY93" fmla="*/ 3479817 h 6858000"/>
              <a:gd name="connsiteX94" fmla="*/ 1955875 w 12192000"/>
              <a:gd name="connsiteY94" fmla="*/ 3516632 h 6858000"/>
              <a:gd name="connsiteX95" fmla="*/ 1953287 w 12192000"/>
              <a:gd name="connsiteY95" fmla="*/ 3497155 h 6858000"/>
              <a:gd name="connsiteX96" fmla="*/ 1951185 w 12192000"/>
              <a:gd name="connsiteY96" fmla="*/ 3493814 h 6858000"/>
              <a:gd name="connsiteX97" fmla="*/ 1950905 w 12192000"/>
              <a:gd name="connsiteY97" fmla="*/ 3512985 h 6858000"/>
              <a:gd name="connsiteX98" fmla="*/ 1951483 w 12192000"/>
              <a:gd name="connsiteY98" fmla="*/ 3534997 h 6858000"/>
              <a:gd name="connsiteX99" fmla="*/ 1947593 w 12192000"/>
              <a:gd name="connsiteY99" fmla="*/ 3551262 h 6858000"/>
              <a:gd name="connsiteX100" fmla="*/ 1952901 w 12192000"/>
              <a:gd name="connsiteY100" fmla="*/ 3635101 h 6858000"/>
              <a:gd name="connsiteX101" fmla="*/ 1955653 w 12192000"/>
              <a:gd name="connsiteY101" fmla="*/ 3635212 h 6858000"/>
              <a:gd name="connsiteX102" fmla="*/ 1957374 w 12192000"/>
              <a:gd name="connsiteY102" fmla="*/ 3667901 h 6858000"/>
              <a:gd name="connsiteX103" fmla="*/ 1976612 w 12192000"/>
              <a:gd name="connsiteY103" fmla="*/ 3838643 h 6858000"/>
              <a:gd name="connsiteX104" fmla="*/ 2155495 w 12192000"/>
              <a:gd name="connsiteY104" fmla="*/ 4074180 h 6858000"/>
              <a:gd name="connsiteX105" fmla="*/ 2302706 w 12192000"/>
              <a:gd name="connsiteY105" fmla="*/ 4167860 h 6858000"/>
              <a:gd name="connsiteX106" fmla="*/ 2638168 w 12192000"/>
              <a:gd name="connsiteY106" fmla="*/ 4593433 h 6858000"/>
              <a:gd name="connsiteX107" fmla="*/ 2743893 w 12192000"/>
              <a:gd name="connsiteY107" fmla="*/ 4731276 h 6858000"/>
              <a:gd name="connsiteX108" fmla="*/ 2665826 w 12192000"/>
              <a:gd name="connsiteY108" fmla="*/ 4780346 h 6858000"/>
              <a:gd name="connsiteX109" fmla="*/ 2815268 w 12192000"/>
              <a:gd name="connsiteY109" fmla="*/ 4924880 h 6858000"/>
              <a:gd name="connsiteX110" fmla="*/ 2991474 w 12192000"/>
              <a:gd name="connsiteY110" fmla="*/ 5085474 h 6858000"/>
              <a:gd name="connsiteX111" fmla="*/ 6494644 w 12192000"/>
              <a:gd name="connsiteY111" fmla="*/ 6212306 h 6858000"/>
              <a:gd name="connsiteX112" fmla="*/ 8314257 w 12192000"/>
              <a:gd name="connsiteY112" fmla="*/ 5863906 h 6858000"/>
              <a:gd name="connsiteX113" fmla="*/ 8832618 w 12192000"/>
              <a:gd name="connsiteY113" fmla="*/ 5651566 h 6858000"/>
              <a:gd name="connsiteX114" fmla="*/ 9009270 w 12192000"/>
              <a:gd name="connsiteY114" fmla="*/ 5457516 h 6858000"/>
              <a:gd name="connsiteX115" fmla="*/ 9071277 w 12192000"/>
              <a:gd name="connsiteY115" fmla="*/ 5403093 h 6858000"/>
              <a:gd name="connsiteX116" fmla="*/ 9225625 w 12192000"/>
              <a:gd name="connsiteY116" fmla="*/ 5332164 h 6858000"/>
              <a:gd name="connsiteX117" fmla="*/ 9495066 w 12192000"/>
              <a:gd name="connsiteY117" fmla="*/ 5178707 h 6858000"/>
              <a:gd name="connsiteX118" fmla="*/ 9396033 w 12192000"/>
              <a:gd name="connsiteY118" fmla="*/ 5143912 h 6858000"/>
              <a:gd name="connsiteX119" fmla="*/ 9111425 w 12192000"/>
              <a:gd name="connsiteY119" fmla="*/ 5236700 h 6858000"/>
              <a:gd name="connsiteX120" fmla="*/ 8904438 w 12192000"/>
              <a:gd name="connsiteY120" fmla="*/ 5261234 h 6858000"/>
              <a:gd name="connsiteX121" fmla="*/ 9196183 w 12192000"/>
              <a:gd name="connsiteY121" fmla="*/ 5098857 h 6858000"/>
              <a:gd name="connsiteX122" fmla="*/ 9478560 w 12192000"/>
              <a:gd name="connsiteY122" fmla="*/ 4887855 h 6858000"/>
              <a:gd name="connsiteX123" fmla="*/ 9260867 w 12192000"/>
              <a:gd name="connsiteY123" fmla="*/ 4928449 h 6858000"/>
              <a:gd name="connsiteX124" fmla="*/ 9251499 w 12192000"/>
              <a:gd name="connsiteY124" fmla="*/ 4899899 h 6858000"/>
              <a:gd name="connsiteX125" fmla="*/ 9440197 w 12192000"/>
              <a:gd name="connsiteY125" fmla="*/ 4648749 h 6858000"/>
              <a:gd name="connsiteX126" fmla="*/ 9533430 w 12192000"/>
              <a:gd name="connsiteY126" fmla="*/ 4547485 h 6858000"/>
              <a:gd name="connsiteX127" fmla="*/ 9953203 w 12192000"/>
              <a:gd name="connsiteY127" fmla="*/ 4242804 h 6858000"/>
              <a:gd name="connsiteX128" fmla="*/ 9555288 w 12192000"/>
              <a:gd name="connsiteY128" fmla="*/ 4378862 h 6858000"/>
              <a:gd name="connsiteX129" fmla="*/ 9966586 w 12192000"/>
              <a:gd name="connsiteY129" fmla="*/ 4082655 h 6858000"/>
              <a:gd name="connsiteX130" fmla="*/ 10165990 w 12192000"/>
              <a:gd name="connsiteY130" fmla="*/ 3973363 h 6858000"/>
              <a:gd name="connsiteX131" fmla="*/ 10216399 w 12192000"/>
              <a:gd name="connsiteY131" fmla="*/ 3908679 h 6858000"/>
              <a:gd name="connsiteX132" fmla="*/ 10127626 w 12192000"/>
              <a:gd name="connsiteY132" fmla="*/ 3894850 h 6858000"/>
              <a:gd name="connsiteX133" fmla="*/ 9855955 w 12192000"/>
              <a:gd name="connsiteY133" fmla="*/ 3919832 h 6858000"/>
              <a:gd name="connsiteX134" fmla="*/ 10191863 w 12192000"/>
              <a:gd name="connsiteY134" fmla="*/ 3720428 h 6858000"/>
              <a:gd name="connsiteX135" fmla="*/ 9940267 w 12192000"/>
              <a:gd name="connsiteY135" fmla="*/ 3751209 h 6858000"/>
              <a:gd name="connsiteX136" fmla="*/ 9867999 w 12192000"/>
              <a:gd name="connsiteY136" fmla="*/ 3672696 h 6858000"/>
              <a:gd name="connsiteX137" fmla="*/ 9751124 w 12192000"/>
              <a:gd name="connsiteY137" fmla="*/ 3546005 h 6858000"/>
              <a:gd name="connsiteX138" fmla="*/ 9670381 w 12192000"/>
              <a:gd name="connsiteY138" fmla="*/ 3475523 h 6858000"/>
              <a:gd name="connsiteX139" fmla="*/ 9636477 w 12192000"/>
              <a:gd name="connsiteY139" fmla="*/ 3253369 h 6858000"/>
              <a:gd name="connsiteX140" fmla="*/ 9706514 w 12192000"/>
              <a:gd name="connsiteY140" fmla="*/ 3010694 h 6858000"/>
              <a:gd name="connsiteX141" fmla="*/ 9895211 w 12192000"/>
              <a:gd name="connsiteY141" fmla="*/ 2888019 h 6858000"/>
              <a:gd name="connsiteX142" fmla="*/ 9840788 w 12192000"/>
              <a:gd name="connsiteY142" fmla="*/ 2750175 h 6858000"/>
              <a:gd name="connsiteX143" fmla="*/ 9439750 w 12192000"/>
              <a:gd name="connsiteY143" fmla="*/ 2834041 h 6858000"/>
              <a:gd name="connsiteX144" fmla="*/ 10040191 w 12192000"/>
              <a:gd name="connsiteY144" fmla="*/ 2389286 h 6858000"/>
              <a:gd name="connsiteX145" fmla="*/ 9939374 w 12192000"/>
              <a:gd name="connsiteY145" fmla="*/ 2373227 h 6858000"/>
              <a:gd name="connsiteX146" fmla="*/ 9943389 w 12192000"/>
              <a:gd name="connsiteY146" fmla="*/ 2347353 h 6858000"/>
              <a:gd name="connsiteX147" fmla="*/ 9937144 w 12192000"/>
              <a:gd name="connsiteY147" fmla="*/ 2189436 h 6858000"/>
              <a:gd name="connsiteX148" fmla="*/ 9920638 w 12192000"/>
              <a:gd name="connsiteY148" fmla="*/ 2116723 h 6858000"/>
              <a:gd name="connsiteX149" fmla="*/ 9947404 w 12192000"/>
              <a:gd name="connsiteY149" fmla="*/ 2033304 h 6858000"/>
              <a:gd name="connsiteX150" fmla="*/ 9497296 w 12192000"/>
              <a:gd name="connsiteY150" fmla="*/ 2182299 h 6858000"/>
              <a:gd name="connsiteX151" fmla="*/ 9144883 w 12192000"/>
              <a:gd name="connsiteY151" fmla="*/ 2211295 h 6858000"/>
              <a:gd name="connsiteX152" fmla="*/ 9155589 w 12192000"/>
              <a:gd name="connsiteY152" fmla="*/ 2201927 h 6858000"/>
              <a:gd name="connsiteX153" fmla="*/ 9322428 w 12192000"/>
              <a:gd name="connsiteY153" fmla="*/ 1998954 h 6858000"/>
              <a:gd name="connsiteX154" fmla="*/ 9329119 w 12192000"/>
              <a:gd name="connsiteY154" fmla="*/ 1994047 h 6858000"/>
              <a:gd name="connsiteX155" fmla="*/ 9360345 w 12192000"/>
              <a:gd name="connsiteY155" fmla="*/ 1961483 h 6858000"/>
              <a:gd name="connsiteX156" fmla="*/ 9392465 w 12192000"/>
              <a:gd name="connsiteY156" fmla="*/ 1928918 h 6858000"/>
              <a:gd name="connsiteX157" fmla="*/ 9397371 w 12192000"/>
              <a:gd name="connsiteY157" fmla="*/ 1928025 h 6858000"/>
              <a:gd name="connsiteX158" fmla="*/ 9441534 w 12192000"/>
              <a:gd name="connsiteY158" fmla="*/ 1864680 h 6858000"/>
              <a:gd name="connsiteX159" fmla="*/ 9453133 w 12192000"/>
              <a:gd name="connsiteY159" fmla="*/ 1821855 h 6858000"/>
              <a:gd name="connsiteX160" fmla="*/ 9500865 w 12192000"/>
              <a:gd name="connsiteY160" fmla="*/ 1774123 h 6858000"/>
              <a:gd name="connsiteX161" fmla="*/ 9549935 w 12192000"/>
              <a:gd name="connsiteY161" fmla="*/ 1729961 h 6858000"/>
              <a:gd name="connsiteX162" fmla="*/ 9670381 w 12192000"/>
              <a:gd name="connsiteY162" fmla="*/ 1692042 h 6858000"/>
              <a:gd name="connsiteX163" fmla="*/ 9750231 w 12192000"/>
              <a:gd name="connsiteY163" fmla="*/ 1622006 h 6858000"/>
              <a:gd name="connsiteX164" fmla="*/ 9652537 w 12192000"/>
              <a:gd name="connsiteY164" fmla="*/ 1642080 h 6858000"/>
              <a:gd name="connsiteX165" fmla="*/ 9740417 w 12192000"/>
              <a:gd name="connsiteY165" fmla="*/ 1563121 h 6858000"/>
              <a:gd name="connsiteX166" fmla="*/ 9789041 w 12192000"/>
              <a:gd name="connsiteY166" fmla="*/ 1483271 h 6858000"/>
              <a:gd name="connsiteX167" fmla="*/ 9783687 w 12192000"/>
              <a:gd name="connsiteY167" fmla="*/ 1460966 h 6858000"/>
              <a:gd name="connsiteX168" fmla="*/ 9760491 w 12192000"/>
              <a:gd name="connsiteY168" fmla="*/ 1464534 h 6858000"/>
              <a:gd name="connsiteX169" fmla="*/ 9677518 w 12192000"/>
              <a:gd name="connsiteY169" fmla="*/ 1524757 h 6858000"/>
              <a:gd name="connsiteX170" fmla="*/ 9570010 w 12192000"/>
              <a:gd name="connsiteY170" fmla="*/ 1606839 h 6858000"/>
              <a:gd name="connsiteX171" fmla="*/ 9733726 w 12192000"/>
              <a:gd name="connsiteY171" fmla="*/ 1455166 h 6858000"/>
              <a:gd name="connsiteX172" fmla="*/ 9851495 w 12192000"/>
              <a:gd name="connsiteY172" fmla="*/ 1345427 h 6858000"/>
              <a:gd name="connsiteX173" fmla="*/ 9876922 w 12192000"/>
              <a:gd name="connsiteY173" fmla="*/ 1273161 h 6858000"/>
              <a:gd name="connsiteX174" fmla="*/ 9866661 w 12192000"/>
              <a:gd name="connsiteY174" fmla="*/ 1254870 h 6858000"/>
              <a:gd name="connsiteX175" fmla="*/ 9848372 w 12192000"/>
              <a:gd name="connsiteY175" fmla="*/ 1264238 h 6858000"/>
              <a:gd name="connsiteX176" fmla="*/ 9832313 w 12192000"/>
              <a:gd name="connsiteY176" fmla="*/ 1281636 h 6858000"/>
              <a:gd name="connsiteX177" fmla="*/ 9659674 w 12192000"/>
              <a:gd name="connsiteY177" fmla="*/ 1419479 h 6858000"/>
              <a:gd name="connsiteX178" fmla="*/ 9405847 w 12192000"/>
              <a:gd name="connsiteY178" fmla="*/ 1608623 h 6858000"/>
              <a:gd name="connsiteX179" fmla="*/ 9303246 w 12192000"/>
              <a:gd name="connsiteY179" fmla="*/ 1646987 h 6858000"/>
              <a:gd name="connsiteX180" fmla="*/ 9589192 w 12192000"/>
              <a:gd name="connsiteY180" fmla="*/ 1389145 h 6858000"/>
              <a:gd name="connsiteX181" fmla="*/ 9803762 w 12192000"/>
              <a:gd name="connsiteY181" fmla="*/ 1078218 h 6858000"/>
              <a:gd name="connsiteX182" fmla="*/ 9830974 w 12192000"/>
              <a:gd name="connsiteY182" fmla="*/ 1055913 h 6858000"/>
              <a:gd name="connsiteX183" fmla="*/ 9839896 w 12192000"/>
              <a:gd name="connsiteY183" fmla="*/ 1042084 h 6858000"/>
              <a:gd name="connsiteX184" fmla="*/ 9893427 w 12192000"/>
              <a:gd name="connsiteY184" fmla="*/ 933683 h 6858000"/>
              <a:gd name="connsiteX185" fmla="*/ 9897441 w 12192000"/>
              <a:gd name="connsiteY185" fmla="*/ 906472 h 6858000"/>
              <a:gd name="connsiteX186" fmla="*/ 9892535 w 12192000"/>
              <a:gd name="connsiteY186" fmla="*/ 856509 h 6858000"/>
              <a:gd name="connsiteX187" fmla="*/ 9906364 w 12192000"/>
              <a:gd name="connsiteY187" fmla="*/ 826622 h 6858000"/>
              <a:gd name="connsiteX188" fmla="*/ 9906809 w 12192000"/>
              <a:gd name="connsiteY188" fmla="*/ 806993 h 6858000"/>
              <a:gd name="connsiteX189" fmla="*/ 9884505 w 12192000"/>
              <a:gd name="connsiteY189" fmla="*/ 807440 h 6858000"/>
              <a:gd name="connsiteX190" fmla="*/ 9821160 w 12192000"/>
              <a:gd name="connsiteY190" fmla="*/ 874800 h 6858000"/>
              <a:gd name="connsiteX191" fmla="*/ 9787256 w 12192000"/>
              <a:gd name="connsiteY191" fmla="*/ 881491 h 6858000"/>
              <a:gd name="connsiteX192" fmla="*/ 9746216 w 12192000"/>
              <a:gd name="connsiteY192" fmla="*/ 880152 h 6858000"/>
              <a:gd name="connsiteX193" fmla="*/ 9730603 w 12192000"/>
              <a:gd name="connsiteY193" fmla="*/ 901118 h 6858000"/>
              <a:gd name="connsiteX194" fmla="*/ 9640046 w 12192000"/>
              <a:gd name="connsiteY194" fmla="*/ 998813 h 6858000"/>
              <a:gd name="connsiteX195" fmla="*/ 9575363 w 12192000"/>
              <a:gd name="connsiteY195" fmla="*/ 1010412 h 6858000"/>
              <a:gd name="connsiteX196" fmla="*/ 9626217 w 12192000"/>
              <a:gd name="connsiteY196" fmla="*/ 994352 h 6858000"/>
              <a:gd name="connsiteX197" fmla="*/ 9638707 w 12192000"/>
              <a:gd name="connsiteY197" fmla="*/ 966694 h 6858000"/>
              <a:gd name="connsiteX198" fmla="*/ 9638707 w 12192000"/>
              <a:gd name="connsiteY198" fmla="*/ 942606 h 6858000"/>
              <a:gd name="connsiteX199" fmla="*/ 9710975 w 12192000"/>
              <a:gd name="connsiteY199" fmla="*/ 881491 h 6858000"/>
              <a:gd name="connsiteX200" fmla="*/ 9717666 w 12192000"/>
              <a:gd name="connsiteY200" fmla="*/ 878367 h 6858000"/>
              <a:gd name="connsiteX201" fmla="*/ 9732387 w 12192000"/>
              <a:gd name="connsiteY201" fmla="*/ 856509 h 6858000"/>
              <a:gd name="connsiteX202" fmla="*/ 9706960 w 12192000"/>
              <a:gd name="connsiteY202" fmla="*/ 840896 h 6858000"/>
              <a:gd name="connsiteX203" fmla="*/ 9640492 w 12192000"/>
              <a:gd name="connsiteY203" fmla="*/ 861417 h 6858000"/>
              <a:gd name="connsiteX204" fmla="*/ 9512463 w 12192000"/>
              <a:gd name="connsiteY204" fmla="*/ 968925 h 6858000"/>
              <a:gd name="connsiteX205" fmla="*/ 9328673 w 12192000"/>
              <a:gd name="connsiteY205" fmla="*/ 1138886 h 6858000"/>
              <a:gd name="connsiteX206" fmla="*/ 8716634 w 12192000"/>
              <a:gd name="connsiteY206" fmla="*/ 1580073 h 6858000"/>
              <a:gd name="connsiteX207" fmla="*/ 8480649 w 12192000"/>
              <a:gd name="connsiteY207" fmla="*/ 1729961 h 6858000"/>
              <a:gd name="connsiteX208" fmla="*/ 8479312 w 12192000"/>
              <a:gd name="connsiteY208" fmla="*/ 1722377 h 6858000"/>
              <a:gd name="connsiteX209" fmla="*/ 8479312 w 12192000"/>
              <a:gd name="connsiteY209" fmla="*/ 1715239 h 6858000"/>
              <a:gd name="connsiteX210" fmla="*/ 8645704 w 12192000"/>
              <a:gd name="connsiteY210" fmla="*/ 1615314 h 6858000"/>
              <a:gd name="connsiteX211" fmla="*/ 9002133 w 12192000"/>
              <a:gd name="connsiteY211" fmla="*/ 1314647 h 6858000"/>
              <a:gd name="connsiteX212" fmla="*/ 9033805 w 12192000"/>
              <a:gd name="connsiteY212" fmla="*/ 1305280 h 6858000"/>
              <a:gd name="connsiteX213" fmla="*/ 9083322 w 12192000"/>
              <a:gd name="connsiteY213" fmla="*/ 1259778 h 6858000"/>
              <a:gd name="connsiteX214" fmla="*/ 9088228 w 12192000"/>
              <a:gd name="connsiteY214" fmla="*/ 1233458 h 6858000"/>
              <a:gd name="connsiteX215" fmla="*/ 9196629 w 12192000"/>
              <a:gd name="connsiteY215" fmla="*/ 1124611 h 6858000"/>
              <a:gd name="connsiteX216" fmla="*/ 9412538 w 12192000"/>
              <a:gd name="connsiteY216" fmla="*/ 935022 h 6858000"/>
              <a:gd name="connsiteX217" fmla="*/ 9455363 w 12192000"/>
              <a:gd name="connsiteY217" fmla="*/ 864985 h 6858000"/>
              <a:gd name="connsiteX218" fmla="*/ 9448672 w 12192000"/>
              <a:gd name="connsiteY218" fmla="*/ 838220 h 6858000"/>
              <a:gd name="connsiteX219" fmla="*/ 9423691 w 12192000"/>
              <a:gd name="connsiteY219" fmla="*/ 844465 h 6858000"/>
              <a:gd name="connsiteX220" fmla="*/ 9333580 w 12192000"/>
              <a:gd name="connsiteY220" fmla="*/ 910932 h 6858000"/>
              <a:gd name="connsiteX221" fmla="*/ 9241685 w 12192000"/>
              <a:gd name="connsiteY221" fmla="*/ 980077 h 6858000"/>
              <a:gd name="connsiteX222" fmla="*/ 9249715 w 12192000"/>
              <a:gd name="connsiteY222" fmla="*/ 964018 h 6858000"/>
              <a:gd name="connsiteX223" fmla="*/ 9412538 w 12192000"/>
              <a:gd name="connsiteY223" fmla="*/ 823499 h 6858000"/>
              <a:gd name="connsiteX224" fmla="*/ 9528522 w 12192000"/>
              <a:gd name="connsiteY224" fmla="*/ 706176 h 6858000"/>
              <a:gd name="connsiteX225" fmla="*/ 9542798 w 12192000"/>
              <a:gd name="connsiteY225" fmla="*/ 647292 h 6858000"/>
              <a:gd name="connsiteX226" fmla="*/ 9532091 w 12192000"/>
              <a:gd name="connsiteY226" fmla="*/ 631679 h 6858000"/>
              <a:gd name="connsiteX227" fmla="*/ 9516924 w 12192000"/>
              <a:gd name="connsiteY227" fmla="*/ 638370 h 6858000"/>
              <a:gd name="connsiteX228" fmla="*/ 9495512 w 12192000"/>
              <a:gd name="connsiteY228" fmla="*/ 660675 h 6858000"/>
              <a:gd name="connsiteX229" fmla="*/ 9343394 w 12192000"/>
              <a:gd name="connsiteY229" fmla="*/ 781565 h 6858000"/>
              <a:gd name="connsiteX230" fmla="*/ 9090906 w 12192000"/>
              <a:gd name="connsiteY230" fmla="*/ 975617 h 6858000"/>
              <a:gd name="connsiteX231" fmla="*/ 8976705 w 12192000"/>
              <a:gd name="connsiteY231" fmla="*/ 1023348 h 6858000"/>
              <a:gd name="connsiteX232" fmla="*/ 8983397 w 12192000"/>
              <a:gd name="connsiteY232" fmla="*/ 1013981 h 6858000"/>
              <a:gd name="connsiteX233" fmla="*/ 9238116 w 12192000"/>
              <a:gd name="connsiteY233" fmla="*/ 784688 h 6858000"/>
              <a:gd name="connsiteX234" fmla="*/ 9474545 w 12192000"/>
              <a:gd name="connsiteY234" fmla="*/ 446103 h 6858000"/>
              <a:gd name="connsiteX235" fmla="*/ 9486143 w 12192000"/>
              <a:gd name="connsiteY235" fmla="*/ 435843 h 6858000"/>
              <a:gd name="connsiteX236" fmla="*/ 9503541 w 12192000"/>
              <a:gd name="connsiteY236" fmla="*/ 412646 h 6858000"/>
              <a:gd name="connsiteX237" fmla="*/ 9539229 w 12192000"/>
              <a:gd name="connsiteY237" fmla="*/ 325658 h 6858000"/>
              <a:gd name="connsiteX238" fmla="*/ 9554396 w 12192000"/>
              <a:gd name="connsiteY238" fmla="*/ 268558 h 6858000"/>
              <a:gd name="connsiteX239" fmla="*/ 9552612 w 12192000"/>
              <a:gd name="connsiteY239" fmla="*/ 243131 h 6858000"/>
              <a:gd name="connsiteX240" fmla="*/ 9570901 w 12192000"/>
              <a:gd name="connsiteY240" fmla="*/ 207890 h 6858000"/>
              <a:gd name="connsiteX241" fmla="*/ 9574470 w 12192000"/>
              <a:gd name="connsiteY241" fmla="*/ 186031 h 6858000"/>
              <a:gd name="connsiteX242" fmla="*/ 9562593 w 12192000"/>
              <a:gd name="connsiteY242" fmla="*/ 181849 h 6858000"/>
              <a:gd name="connsiteX243" fmla="*/ 0 w 12192000"/>
              <a:gd name="connsiteY243" fmla="*/ 0 h 6858000"/>
              <a:gd name="connsiteX244" fmla="*/ 12192000 w 12192000"/>
              <a:gd name="connsiteY244" fmla="*/ 0 h 6858000"/>
              <a:gd name="connsiteX245" fmla="*/ 12192000 w 12192000"/>
              <a:gd name="connsiteY245" fmla="*/ 6858000 h 6858000"/>
              <a:gd name="connsiteX246" fmla="*/ 0 w 12192000"/>
              <a:gd name="connsiteY24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</a:cxnLst>
            <a:rect l="l" t="t" r="r" b="b"/>
            <a:pathLst>
              <a:path w="12192000" h="6858000">
                <a:moveTo>
                  <a:pt x="1998728" y="3612739"/>
                </a:moveTo>
                <a:cubicBezTo>
                  <a:pt x="2012550" y="3611108"/>
                  <a:pt x="2011630" y="3636451"/>
                  <a:pt x="2014976" y="3645485"/>
                </a:cubicBezTo>
                <a:cubicBezTo>
                  <a:pt x="2026128" y="3674035"/>
                  <a:pt x="2002932" y="3693217"/>
                  <a:pt x="1987764" y="3715075"/>
                </a:cubicBezTo>
                <a:cubicBezTo>
                  <a:pt x="1982076" y="3723105"/>
                  <a:pt x="1976075" y="3690547"/>
                  <a:pt x="1970583" y="3648007"/>
                </a:cubicBezTo>
                <a:lnTo>
                  <a:pt x="1968718" y="3632235"/>
                </a:lnTo>
                <a:lnTo>
                  <a:pt x="1979288" y="3624964"/>
                </a:lnTo>
                <a:cubicBezTo>
                  <a:pt x="1987875" y="3616823"/>
                  <a:pt x="1994121" y="3613282"/>
                  <a:pt x="1998728" y="3612739"/>
                </a:cubicBezTo>
                <a:close/>
                <a:moveTo>
                  <a:pt x="1955875" y="3516632"/>
                </a:moveTo>
                <a:lnTo>
                  <a:pt x="1956461" y="3521046"/>
                </a:lnTo>
                <a:cubicBezTo>
                  <a:pt x="1958894" y="3542312"/>
                  <a:pt x="1961919" y="3572744"/>
                  <a:pt x="1965292" y="3603273"/>
                </a:cubicBezTo>
                <a:lnTo>
                  <a:pt x="1968718" y="3632235"/>
                </a:lnTo>
                <a:lnTo>
                  <a:pt x="1963908" y="3635544"/>
                </a:lnTo>
                <a:lnTo>
                  <a:pt x="1955653" y="3635212"/>
                </a:lnTo>
                <a:lnTo>
                  <a:pt x="1954172" y="3607075"/>
                </a:lnTo>
                <a:cubicBezTo>
                  <a:pt x="1953260" y="3587548"/>
                  <a:pt x="1952512" y="3569161"/>
                  <a:pt x="1951958" y="3553088"/>
                </a:cubicBezTo>
                <a:lnTo>
                  <a:pt x="1951483" y="3534997"/>
                </a:lnTo>
                <a:close/>
                <a:moveTo>
                  <a:pt x="9184139" y="1751373"/>
                </a:moveTo>
                <a:cubicBezTo>
                  <a:pt x="9185478" y="1753157"/>
                  <a:pt x="9187262" y="1754941"/>
                  <a:pt x="9188600" y="1756725"/>
                </a:cubicBezTo>
                <a:cubicBezTo>
                  <a:pt x="9179678" y="1764756"/>
                  <a:pt x="9170310" y="1771892"/>
                  <a:pt x="9161388" y="1779476"/>
                </a:cubicBezTo>
                <a:cubicBezTo>
                  <a:pt x="9150682" y="1782599"/>
                  <a:pt x="9139530" y="1785722"/>
                  <a:pt x="9129269" y="1788844"/>
                </a:cubicBezTo>
                <a:cubicBezTo>
                  <a:pt x="9147559" y="1776354"/>
                  <a:pt x="9165848" y="1763863"/>
                  <a:pt x="9184139" y="1751373"/>
                </a:cubicBezTo>
                <a:close/>
                <a:moveTo>
                  <a:pt x="8855814" y="1125503"/>
                </a:moveTo>
                <a:cubicBezTo>
                  <a:pt x="8765703" y="1222306"/>
                  <a:pt x="8651949" y="1292789"/>
                  <a:pt x="8531505" y="1356134"/>
                </a:cubicBezTo>
                <a:cubicBezTo>
                  <a:pt x="8529720" y="1354350"/>
                  <a:pt x="8528382" y="1352565"/>
                  <a:pt x="8526597" y="1350781"/>
                </a:cubicBezTo>
                <a:cubicBezTo>
                  <a:pt x="8636336" y="1275837"/>
                  <a:pt x="8746075" y="1200447"/>
                  <a:pt x="8855814" y="1125503"/>
                </a:cubicBezTo>
                <a:close/>
                <a:moveTo>
                  <a:pt x="3255597" y="1016302"/>
                </a:moveTo>
                <a:lnTo>
                  <a:pt x="3252884" y="1018887"/>
                </a:lnTo>
                <a:cubicBezTo>
                  <a:pt x="3244631" y="1020337"/>
                  <a:pt x="3245022" y="1019835"/>
                  <a:pt x="3250417" y="1017988"/>
                </a:cubicBezTo>
                <a:close/>
                <a:moveTo>
                  <a:pt x="9562593" y="181849"/>
                </a:moveTo>
                <a:cubicBezTo>
                  <a:pt x="9558411" y="182574"/>
                  <a:pt x="9554174" y="184693"/>
                  <a:pt x="9550382" y="186031"/>
                </a:cubicBezTo>
                <a:cubicBezTo>
                  <a:pt x="9515586" y="198076"/>
                  <a:pt x="9495066" y="221718"/>
                  <a:pt x="9486143" y="255175"/>
                </a:cubicBezTo>
                <a:cubicBezTo>
                  <a:pt x="9480344" y="276589"/>
                  <a:pt x="9471869" y="277926"/>
                  <a:pt x="9454471" y="262313"/>
                </a:cubicBezTo>
                <a:cubicBezTo>
                  <a:pt x="9434843" y="244915"/>
                  <a:pt x="9419230" y="245808"/>
                  <a:pt x="9405847" y="265436"/>
                </a:cubicBezTo>
                <a:cubicBezTo>
                  <a:pt x="9395141" y="281495"/>
                  <a:pt x="9386665" y="298447"/>
                  <a:pt x="9374174" y="312721"/>
                </a:cubicBezTo>
                <a:cubicBezTo>
                  <a:pt x="9340718" y="351978"/>
                  <a:pt x="9309491" y="394357"/>
                  <a:pt x="9235886" y="393018"/>
                </a:cubicBezTo>
                <a:cubicBezTo>
                  <a:pt x="9255514" y="376960"/>
                  <a:pt x="9276035" y="377851"/>
                  <a:pt x="9293432" y="372945"/>
                </a:cubicBezTo>
                <a:cubicBezTo>
                  <a:pt x="9305922" y="369376"/>
                  <a:pt x="9318412" y="362684"/>
                  <a:pt x="9306368" y="349747"/>
                </a:cubicBezTo>
                <a:cubicBezTo>
                  <a:pt x="9292539" y="335026"/>
                  <a:pt x="9300569" y="326997"/>
                  <a:pt x="9308153" y="316736"/>
                </a:cubicBezTo>
                <a:cubicBezTo>
                  <a:pt x="9325550" y="292648"/>
                  <a:pt x="9339379" y="265436"/>
                  <a:pt x="9376406" y="260083"/>
                </a:cubicBezTo>
                <a:cubicBezTo>
                  <a:pt x="9382205" y="259191"/>
                  <a:pt x="9386665" y="254283"/>
                  <a:pt x="9391126" y="251160"/>
                </a:cubicBezTo>
                <a:cubicBezTo>
                  <a:pt x="9397371" y="246700"/>
                  <a:pt x="9402724" y="241793"/>
                  <a:pt x="9399602" y="233317"/>
                </a:cubicBezTo>
                <a:cubicBezTo>
                  <a:pt x="9396479" y="225733"/>
                  <a:pt x="9389787" y="221273"/>
                  <a:pt x="9381312" y="220380"/>
                </a:cubicBezTo>
                <a:cubicBezTo>
                  <a:pt x="9373728" y="219488"/>
                  <a:pt x="9365699" y="219042"/>
                  <a:pt x="9358115" y="219934"/>
                </a:cubicBezTo>
                <a:cubicBezTo>
                  <a:pt x="9324212" y="223057"/>
                  <a:pt x="9301015" y="243131"/>
                  <a:pt x="9277818" y="261867"/>
                </a:cubicBezTo>
                <a:cubicBezTo>
                  <a:pt x="9196629" y="326997"/>
                  <a:pt x="9125254" y="400156"/>
                  <a:pt x="9050311" y="470639"/>
                </a:cubicBezTo>
                <a:cubicBezTo>
                  <a:pt x="8975368" y="540675"/>
                  <a:pt x="8887041" y="596437"/>
                  <a:pt x="8804067" y="657552"/>
                </a:cubicBezTo>
                <a:cubicBezTo>
                  <a:pt x="8612694" y="798963"/>
                  <a:pt x="8420427" y="939928"/>
                  <a:pt x="8216563" y="1067511"/>
                </a:cubicBezTo>
                <a:cubicBezTo>
                  <a:pt x="8017159" y="1191972"/>
                  <a:pt x="7337313" y="1339182"/>
                  <a:pt x="7204377" y="1356580"/>
                </a:cubicBezTo>
                <a:cubicBezTo>
                  <a:pt x="7034416" y="1378438"/>
                  <a:pt x="6631594" y="1387360"/>
                  <a:pt x="6221188" y="1405651"/>
                </a:cubicBezTo>
                <a:cubicBezTo>
                  <a:pt x="6174795" y="1407434"/>
                  <a:pt x="6129294" y="1409666"/>
                  <a:pt x="6081116" y="1413234"/>
                </a:cubicBezTo>
                <a:cubicBezTo>
                  <a:pt x="4716070" y="1513158"/>
                  <a:pt x="3730203" y="1110783"/>
                  <a:pt x="3680242" y="1085356"/>
                </a:cubicBezTo>
                <a:cubicBezTo>
                  <a:pt x="3599945" y="1044761"/>
                  <a:pt x="3336303" y="980523"/>
                  <a:pt x="3335857" y="981416"/>
                </a:cubicBezTo>
                <a:cubicBezTo>
                  <a:pt x="3330504" y="990337"/>
                  <a:pt x="3301508" y="1001155"/>
                  <a:pt x="3277977" y="1009017"/>
                </a:cubicBezTo>
                <a:lnTo>
                  <a:pt x="3255597" y="1016302"/>
                </a:lnTo>
                <a:lnTo>
                  <a:pt x="3260022" y="1012084"/>
                </a:lnTo>
                <a:cubicBezTo>
                  <a:pt x="3261026" y="1008627"/>
                  <a:pt x="3260914" y="1004390"/>
                  <a:pt x="3260468" y="1000598"/>
                </a:cubicBezTo>
                <a:cubicBezTo>
                  <a:pt x="3258237" y="980523"/>
                  <a:pt x="3248424" y="964464"/>
                  <a:pt x="3226565" y="956880"/>
                </a:cubicBezTo>
                <a:cubicBezTo>
                  <a:pt x="3205599" y="949742"/>
                  <a:pt x="3184186" y="943497"/>
                  <a:pt x="3162773" y="937252"/>
                </a:cubicBezTo>
                <a:cubicBezTo>
                  <a:pt x="3144929" y="931899"/>
                  <a:pt x="3132885" y="931899"/>
                  <a:pt x="3131101" y="953757"/>
                </a:cubicBezTo>
                <a:cubicBezTo>
                  <a:pt x="3129316" y="975617"/>
                  <a:pt x="3104781" y="985431"/>
                  <a:pt x="3089615" y="972493"/>
                </a:cubicBezTo>
                <a:cubicBezTo>
                  <a:pt x="3030284" y="921639"/>
                  <a:pt x="2960248" y="884614"/>
                  <a:pt x="2893779" y="842681"/>
                </a:cubicBezTo>
                <a:cubicBezTo>
                  <a:pt x="2847385" y="813685"/>
                  <a:pt x="2798762" y="787365"/>
                  <a:pt x="2759952" y="749000"/>
                </a:cubicBezTo>
                <a:cubicBezTo>
                  <a:pt x="2752814" y="741864"/>
                  <a:pt x="2746123" y="732050"/>
                  <a:pt x="2733632" y="739187"/>
                </a:cubicBezTo>
                <a:cubicBezTo>
                  <a:pt x="2722926" y="744986"/>
                  <a:pt x="2719803" y="753462"/>
                  <a:pt x="2723372" y="765506"/>
                </a:cubicBezTo>
                <a:cubicBezTo>
                  <a:pt x="2728279" y="780674"/>
                  <a:pt x="2737646" y="794057"/>
                  <a:pt x="2748353" y="806101"/>
                </a:cubicBezTo>
                <a:cubicBezTo>
                  <a:pt x="2798316" y="862754"/>
                  <a:pt x="2776903" y="882382"/>
                  <a:pt x="2710882" y="890859"/>
                </a:cubicBezTo>
                <a:cubicBezTo>
                  <a:pt x="2651997" y="898442"/>
                  <a:pt x="2592666" y="896212"/>
                  <a:pt x="2532890" y="894873"/>
                </a:cubicBezTo>
                <a:cubicBezTo>
                  <a:pt x="2503448" y="893981"/>
                  <a:pt x="2502109" y="897104"/>
                  <a:pt x="2513708" y="921639"/>
                </a:cubicBezTo>
                <a:cubicBezTo>
                  <a:pt x="2532444" y="962234"/>
                  <a:pt x="2535567" y="1001489"/>
                  <a:pt x="2511032" y="1038515"/>
                </a:cubicBezTo>
                <a:cubicBezTo>
                  <a:pt x="2505232" y="1046991"/>
                  <a:pt x="2501218" y="1056360"/>
                  <a:pt x="2503448" y="1067511"/>
                </a:cubicBezTo>
                <a:cubicBezTo>
                  <a:pt x="2513262" y="1113013"/>
                  <a:pt x="2499433" y="1153608"/>
                  <a:pt x="2485157" y="1194648"/>
                </a:cubicBezTo>
                <a:cubicBezTo>
                  <a:pt x="2461069" y="1263347"/>
                  <a:pt x="2429397" y="1328030"/>
                  <a:pt x="2394602" y="1391375"/>
                </a:cubicBezTo>
                <a:cubicBezTo>
                  <a:pt x="2370066" y="1435984"/>
                  <a:pt x="2355792" y="1488624"/>
                  <a:pt x="2298245" y="1511374"/>
                </a:cubicBezTo>
                <a:cubicBezTo>
                  <a:pt x="2284415" y="1516727"/>
                  <a:pt x="2280401" y="1529219"/>
                  <a:pt x="2286201" y="1543493"/>
                </a:cubicBezTo>
                <a:cubicBezTo>
                  <a:pt x="2305382" y="1590778"/>
                  <a:pt x="2293785" y="1631373"/>
                  <a:pt x="2264789" y="1668400"/>
                </a:cubicBezTo>
                <a:cubicBezTo>
                  <a:pt x="2254528" y="1681335"/>
                  <a:pt x="2258990" y="1688473"/>
                  <a:pt x="2274156" y="1693827"/>
                </a:cubicBezTo>
                <a:cubicBezTo>
                  <a:pt x="2291553" y="1699626"/>
                  <a:pt x="2305382" y="1709886"/>
                  <a:pt x="2316535" y="1723714"/>
                </a:cubicBezTo>
                <a:cubicBezTo>
                  <a:pt x="2334825" y="1746020"/>
                  <a:pt x="2344193" y="1771447"/>
                  <a:pt x="2352223" y="1797320"/>
                </a:cubicBezTo>
                <a:cubicBezTo>
                  <a:pt x="2364713" y="1837914"/>
                  <a:pt x="2378988" y="1876725"/>
                  <a:pt x="2420922" y="1903044"/>
                </a:cubicBezTo>
                <a:cubicBezTo>
                  <a:pt x="2433412" y="1911073"/>
                  <a:pt x="2443671" y="1922226"/>
                  <a:pt x="2454378" y="1932933"/>
                </a:cubicBezTo>
                <a:cubicBezTo>
                  <a:pt x="2451701" y="1944085"/>
                  <a:pt x="2444117" y="1952561"/>
                  <a:pt x="2429397" y="1955683"/>
                </a:cubicBezTo>
                <a:cubicBezTo>
                  <a:pt x="2335717" y="1975758"/>
                  <a:pt x="2342855" y="2033749"/>
                  <a:pt x="2345531" y="2099325"/>
                </a:cubicBezTo>
                <a:cubicBezTo>
                  <a:pt x="2348654" y="2180514"/>
                  <a:pt x="2403970" y="2217986"/>
                  <a:pt x="2471776" y="2249659"/>
                </a:cubicBezTo>
                <a:cubicBezTo>
                  <a:pt x="2494973" y="2260365"/>
                  <a:pt x="2527983" y="2259919"/>
                  <a:pt x="2536904" y="2293822"/>
                </a:cubicBezTo>
                <a:cubicBezTo>
                  <a:pt x="2498987" y="2325940"/>
                  <a:pt x="2452594" y="2300067"/>
                  <a:pt x="2411552" y="2308990"/>
                </a:cubicBezTo>
                <a:cubicBezTo>
                  <a:pt x="2377650" y="2316572"/>
                  <a:pt x="2321888" y="2312558"/>
                  <a:pt x="2367836" y="2371888"/>
                </a:cubicBezTo>
                <a:cubicBezTo>
                  <a:pt x="2381219" y="2389286"/>
                  <a:pt x="2365606" y="2401777"/>
                  <a:pt x="2348654" y="2403561"/>
                </a:cubicBezTo>
                <a:cubicBezTo>
                  <a:pt x="2211257" y="2416497"/>
                  <a:pt x="2274603" y="2536943"/>
                  <a:pt x="2230439" y="2599842"/>
                </a:cubicBezTo>
                <a:cubicBezTo>
                  <a:pt x="2217948" y="2616793"/>
                  <a:pt x="2230885" y="2647128"/>
                  <a:pt x="2250067" y="2654712"/>
                </a:cubicBezTo>
                <a:cubicBezTo>
                  <a:pt x="2371851" y="2703781"/>
                  <a:pt x="2388355" y="2819766"/>
                  <a:pt x="2447240" y="2920137"/>
                </a:cubicBezTo>
                <a:cubicBezTo>
                  <a:pt x="2383449" y="2959840"/>
                  <a:pt x="2306721" y="2968315"/>
                  <a:pt x="2237577" y="2994189"/>
                </a:cubicBezTo>
                <a:cubicBezTo>
                  <a:pt x="2165755" y="3020953"/>
                  <a:pt x="2165755" y="3041028"/>
                  <a:pt x="2225086" y="3119541"/>
                </a:cubicBezTo>
                <a:cubicBezTo>
                  <a:pt x="2070738" y="3136492"/>
                  <a:pt x="2070738" y="3136492"/>
                  <a:pt x="2118023" y="3260060"/>
                </a:cubicBezTo>
                <a:cubicBezTo>
                  <a:pt x="2053116" y="3265636"/>
                  <a:pt x="1994902" y="3378944"/>
                  <a:pt x="1964679" y="3479817"/>
                </a:cubicBezTo>
                <a:lnTo>
                  <a:pt x="1955875" y="3516632"/>
                </a:lnTo>
                <a:lnTo>
                  <a:pt x="1953287" y="3497155"/>
                </a:lnTo>
                <a:cubicBezTo>
                  <a:pt x="1952397" y="3492238"/>
                  <a:pt x="1951687" y="3490747"/>
                  <a:pt x="1951185" y="3493814"/>
                </a:cubicBezTo>
                <a:cubicBezTo>
                  <a:pt x="1950850" y="3495932"/>
                  <a:pt x="1950766" y="3502714"/>
                  <a:pt x="1950905" y="3512985"/>
                </a:cubicBezTo>
                <a:lnTo>
                  <a:pt x="1951483" y="3534997"/>
                </a:lnTo>
                <a:lnTo>
                  <a:pt x="1947593" y="3551262"/>
                </a:lnTo>
                <a:cubicBezTo>
                  <a:pt x="1940145" y="3594834"/>
                  <a:pt x="1941027" y="3627788"/>
                  <a:pt x="1952901" y="3635101"/>
                </a:cubicBezTo>
                <a:lnTo>
                  <a:pt x="1955653" y="3635212"/>
                </a:lnTo>
                <a:lnTo>
                  <a:pt x="1957374" y="3667901"/>
                </a:lnTo>
                <a:cubicBezTo>
                  <a:pt x="1962225" y="3750428"/>
                  <a:pt x="1969251" y="3832398"/>
                  <a:pt x="1976612" y="3838643"/>
                </a:cubicBezTo>
                <a:cubicBezTo>
                  <a:pt x="2054679" y="3905111"/>
                  <a:pt x="2007838" y="4054998"/>
                  <a:pt x="2155495" y="4074180"/>
                </a:cubicBezTo>
                <a:cubicBezTo>
                  <a:pt x="2221963" y="4083102"/>
                  <a:pt x="2254082" y="4137526"/>
                  <a:pt x="2302706" y="4167860"/>
                </a:cubicBezTo>
                <a:cubicBezTo>
                  <a:pt x="2472222" y="4272692"/>
                  <a:pt x="2585528" y="4407858"/>
                  <a:pt x="2638168" y="4593433"/>
                </a:cubicBezTo>
                <a:cubicBezTo>
                  <a:pt x="2652890" y="4644734"/>
                  <a:pt x="2708205" y="4686220"/>
                  <a:pt x="2743893" y="4731276"/>
                </a:cubicBezTo>
                <a:cubicBezTo>
                  <a:pt x="2726495" y="4764733"/>
                  <a:pt x="2632815" y="4693358"/>
                  <a:pt x="2665826" y="4780346"/>
                </a:cubicBezTo>
                <a:cubicBezTo>
                  <a:pt x="2690807" y="4845922"/>
                  <a:pt x="2755044" y="4886516"/>
                  <a:pt x="2815268" y="4924880"/>
                </a:cubicBezTo>
                <a:cubicBezTo>
                  <a:pt x="2884412" y="4968597"/>
                  <a:pt x="2960693" y="5003839"/>
                  <a:pt x="2991474" y="5085474"/>
                </a:cubicBezTo>
                <a:cubicBezTo>
                  <a:pt x="2998165" y="5102871"/>
                  <a:pt x="4460905" y="6373345"/>
                  <a:pt x="6494644" y="6212306"/>
                </a:cubicBezTo>
                <a:cubicBezTo>
                  <a:pt x="6826983" y="6185986"/>
                  <a:pt x="8139389" y="5921007"/>
                  <a:pt x="8314257" y="5863906"/>
                </a:cubicBezTo>
                <a:cubicBezTo>
                  <a:pt x="8494032" y="5805022"/>
                  <a:pt x="8647935" y="5697514"/>
                  <a:pt x="8832618" y="5651566"/>
                </a:cubicBezTo>
                <a:cubicBezTo>
                  <a:pt x="8930311" y="5627477"/>
                  <a:pt x="9024437" y="5583314"/>
                  <a:pt x="9009270" y="5457516"/>
                </a:cubicBezTo>
                <a:cubicBezTo>
                  <a:pt x="9004809" y="5421829"/>
                  <a:pt x="9030682" y="5392832"/>
                  <a:pt x="9071277" y="5403093"/>
                </a:cubicBezTo>
                <a:cubicBezTo>
                  <a:pt x="9148005" y="5422721"/>
                  <a:pt x="9182800" y="5370974"/>
                  <a:pt x="9225625" y="5332164"/>
                </a:cubicBezTo>
                <a:cubicBezTo>
                  <a:pt x="9301462" y="5263465"/>
                  <a:pt x="9374174" y="5190305"/>
                  <a:pt x="9495066" y="5178707"/>
                </a:cubicBezTo>
                <a:cubicBezTo>
                  <a:pt x="9471869" y="5124284"/>
                  <a:pt x="9432166" y="5132760"/>
                  <a:pt x="9396033" y="5143912"/>
                </a:cubicBezTo>
                <a:cubicBezTo>
                  <a:pt x="9300569" y="5173800"/>
                  <a:pt x="9206890" y="5207257"/>
                  <a:pt x="9111425" y="5236700"/>
                </a:cubicBezTo>
                <a:cubicBezTo>
                  <a:pt x="9049418" y="5255881"/>
                  <a:pt x="8987412" y="5282647"/>
                  <a:pt x="8904438" y="5261234"/>
                </a:cubicBezTo>
                <a:cubicBezTo>
                  <a:pt x="8975813" y="5151941"/>
                  <a:pt x="9097597" y="5132760"/>
                  <a:pt x="9196183" y="5098857"/>
                </a:cubicBezTo>
                <a:cubicBezTo>
                  <a:pt x="9319305" y="5056478"/>
                  <a:pt x="9392019" y="4976627"/>
                  <a:pt x="9478560" y="4887855"/>
                </a:cubicBezTo>
                <a:cubicBezTo>
                  <a:pt x="9387557" y="4866441"/>
                  <a:pt x="9331795" y="4932018"/>
                  <a:pt x="9260867" y="4928449"/>
                </a:cubicBezTo>
                <a:cubicBezTo>
                  <a:pt x="9256852" y="4916851"/>
                  <a:pt x="9250606" y="4900345"/>
                  <a:pt x="9251499" y="4899899"/>
                </a:cubicBezTo>
                <a:cubicBezTo>
                  <a:pt x="9367929" y="4851275"/>
                  <a:pt x="9421906" y="4759379"/>
                  <a:pt x="9440197" y="4648749"/>
                </a:cubicBezTo>
                <a:cubicBezTo>
                  <a:pt x="9449564" y="4591648"/>
                  <a:pt x="9491943" y="4573805"/>
                  <a:pt x="9533430" y="4547485"/>
                </a:cubicBezTo>
                <a:cubicBezTo>
                  <a:pt x="9679302" y="4454252"/>
                  <a:pt x="9833204" y="4370832"/>
                  <a:pt x="9953203" y="4242804"/>
                </a:cubicBezTo>
                <a:cubicBezTo>
                  <a:pt x="9814915" y="4259755"/>
                  <a:pt x="9703837" y="4343175"/>
                  <a:pt x="9555288" y="4378862"/>
                </a:cubicBezTo>
                <a:cubicBezTo>
                  <a:pt x="9673502" y="4238788"/>
                  <a:pt x="9826959" y="4167860"/>
                  <a:pt x="9966586" y="4082655"/>
                </a:cubicBezTo>
                <a:cubicBezTo>
                  <a:pt x="10030377" y="4043845"/>
                  <a:pt x="10089262" y="3994330"/>
                  <a:pt x="10165990" y="3973363"/>
                </a:cubicBezTo>
                <a:cubicBezTo>
                  <a:pt x="10193202" y="3965780"/>
                  <a:pt x="10238703" y="3950166"/>
                  <a:pt x="10216399" y="3908679"/>
                </a:cubicBezTo>
                <a:cubicBezTo>
                  <a:pt x="10197663" y="3874331"/>
                  <a:pt x="10161083" y="3884591"/>
                  <a:pt x="10127626" y="3894850"/>
                </a:cubicBezTo>
                <a:cubicBezTo>
                  <a:pt x="10047329" y="3919832"/>
                  <a:pt x="9964356" y="3920278"/>
                  <a:pt x="9855955" y="3919832"/>
                </a:cubicBezTo>
                <a:cubicBezTo>
                  <a:pt x="9946958" y="3806078"/>
                  <a:pt x="10113798" y="3839981"/>
                  <a:pt x="10191863" y="3720428"/>
                </a:cubicBezTo>
                <a:cubicBezTo>
                  <a:pt x="10094168" y="3699908"/>
                  <a:pt x="10019226" y="3742732"/>
                  <a:pt x="9940267" y="3751209"/>
                </a:cubicBezTo>
                <a:cubicBezTo>
                  <a:pt x="9868892" y="3758793"/>
                  <a:pt x="9851048" y="3738272"/>
                  <a:pt x="9867999" y="3672696"/>
                </a:cubicBezTo>
                <a:cubicBezTo>
                  <a:pt x="9894319" y="3570541"/>
                  <a:pt x="9855062" y="3517902"/>
                  <a:pt x="9751124" y="3546005"/>
                </a:cubicBezTo>
                <a:cubicBezTo>
                  <a:pt x="9654767" y="3572325"/>
                  <a:pt x="9644954" y="3533961"/>
                  <a:pt x="9670381" y="3475523"/>
                </a:cubicBezTo>
                <a:cubicBezTo>
                  <a:pt x="9707406" y="3390319"/>
                  <a:pt x="9665473" y="3324744"/>
                  <a:pt x="9636477" y="3253369"/>
                </a:cubicBezTo>
                <a:cubicBezTo>
                  <a:pt x="9592761" y="3144969"/>
                  <a:pt x="9611496" y="3091437"/>
                  <a:pt x="9706514" y="3010694"/>
                </a:cubicBezTo>
                <a:cubicBezTo>
                  <a:pt x="9760045" y="2965639"/>
                  <a:pt x="9817591" y="2927274"/>
                  <a:pt x="9895211" y="2888019"/>
                </a:cubicBezTo>
                <a:cubicBezTo>
                  <a:pt x="9716328" y="2867052"/>
                  <a:pt x="9903688" y="2794785"/>
                  <a:pt x="9840788" y="2750175"/>
                </a:cubicBezTo>
                <a:cubicBezTo>
                  <a:pt x="9714544" y="2731886"/>
                  <a:pt x="9611496" y="2874636"/>
                  <a:pt x="9439750" y="2834041"/>
                </a:cubicBezTo>
                <a:cubicBezTo>
                  <a:pt x="9652090" y="2710474"/>
                  <a:pt x="9886290" y="2553894"/>
                  <a:pt x="10040191" y="2389286"/>
                </a:cubicBezTo>
                <a:cubicBezTo>
                  <a:pt x="10004504" y="2351814"/>
                  <a:pt x="9969263" y="2386610"/>
                  <a:pt x="9939374" y="2373227"/>
                </a:cubicBezTo>
                <a:cubicBezTo>
                  <a:pt x="9940713" y="2364304"/>
                  <a:pt x="9938036" y="2351368"/>
                  <a:pt x="9943389" y="2347353"/>
                </a:cubicBezTo>
                <a:cubicBezTo>
                  <a:pt x="10058482" y="2257688"/>
                  <a:pt x="10059820" y="2255458"/>
                  <a:pt x="9937144" y="2189436"/>
                </a:cubicBezTo>
                <a:cubicBezTo>
                  <a:pt x="9894319" y="2166240"/>
                  <a:pt x="9897888" y="2145719"/>
                  <a:pt x="9920638" y="2116723"/>
                </a:cubicBezTo>
                <a:cubicBezTo>
                  <a:pt x="9936698" y="2096202"/>
                  <a:pt x="9956772" y="2078359"/>
                  <a:pt x="9947404" y="2033304"/>
                </a:cubicBezTo>
                <a:cubicBezTo>
                  <a:pt x="9880044" y="2090850"/>
                  <a:pt x="9554842" y="2188098"/>
                  <a:pt x="9497296" y="2182299"/>
                </a:cubicBezTo>
                <a:cubicBezTo>
                  <a:pt x="9432613" y="2175607"/>
                  <a:pt x="9211796" y="2195682"/>
                  <a:pt x="9144883" y="2211295"/>
                </a:cubicBezTo>
                <a:cubicBezTo>
                  <a:pt x="9148451" y="2208172"/>
                  <a:pt x="9152020" y="2205050"/>
                  <a:pt x="9155589" y="2201927"/>
                </a:cubicBezTo>
                <a:cubicBezTo>
                  <a:pt x="9219380" y="2140366"/>
                  <a:pt x="9284064" y="2078804"/>
                  <a:pt x="9322428" y="1998954"/>
                </a:cubicBezTo>
                <a:cubicBezTo>
                  <a:pt x="9324212" y="1995831"/>
                  <a:pt x="9325104" y="1993155"/>
                  <a:pt x="9329119" y="1994047"/>
                </a:cubicBezTo>
                <a:cubicBezTo>
                  <a:pt x="9364360" y="2003415"/>
                  <a:pt x="9359900" y="1980218"/>
                  <a:pt x="9360345" y="1961483"/>
                </a:cubicBezTo>
                <a:cubicBezTo>
                  <a:pt x="9360791" y="1942301"/>
                  <a:pt x="9366590" y="1927134"/>
                  <a:pt x="9392465" y="1928918"/>
                </a:cubicBezTo>
                <a:cubicBezTo>
                  <a:pt x="9393803" y="1928918"/>
                  <a:pt x="9395586" y="1928471"/>
                  <a:pt x="9397371" y="1928025"/>
                </a:cubicBezTo>
                <a:cubicBezTo>
                  <a:pt x="9409416" y="1924903"/>
                  <a:pt x="9447334" y="1874048"/>
                  <a:pt x="9441534" y="1864680"/>
                </a:cubicBezTo>
                <a:cubicBezTo>
                  <a:pt x="9428598" y="1844160"/>
                  <a:pt x="9441980" y="1833899"/>
                  <a:pt x="9453133" y="1821855"/>
                </a:cubicBezTo>
                <a:cubicBezTo>
                  <a:pt x="9468746" y="1805350"/>
                  <a:pt x="9484359" y="1789737"/>
                  <a:pt x="9500865" y="1774123"/>
                </a:cubicBezTo>
                <a:cubicBezTo>
                  <a:pt x="9516924" y="1758957"/>
                  <a:pt x="9533430" y="1744681"/>
                  <a:pt x="9549935" y="1729961"/>
                </a:cubicBezTo>
                <a:cubicBezTo>
                  <a:pt x="9589192" y="1715239"/>
                  <a:pt x="9628893" y="1702302"/>
                  <a:pt x="9670381" y="1692042"/>
                </a:cubicBezTo>
                <a:cubicBezTo>
                  <a:pt x="9701161" y="1684013"/>
                  <a:pt x="9735511" y="1673752"/>
                  <a:pt x="9750231" y="1622006"/>
                </a:cubicBezTo>
                <a:cubicBezTo>
                  <a:pt x="9717666" y="1627805"/>
                  <a:pt x="9685101" y="1634942"/>
                  <a:pt x="9652537" y="1642080"/>
                </a:cubicBezTo>
                <a:cubicBezTo>
                  <a:pt x="9682871" y="1616207"/>
                  <a:pt x="9712314" y="1590333"/>
                  <a:pt x="9740417" y="1563121"/>
                </a:cubicBezTo>
                <a:cubicBezTo>
                  <a:pt x="9763614" y="1540370"/>
                  <a:pt x="9782350" y="1514943"/>
                  <a:pt x="9789041" y="1483271"/>
                </a:cubicBezTo>
                <a:cubicBezTo>
                  <a:pt x="9790825" y="1475241"/>
                  <a:pt x="9792164" y="1466765"/>
                  <a:pt x="9783687" y="1460966"/>
                </a:cubicBezTo>
                <a:cubicBezTo>
                  <a:pt x="9774320" y="1454275"/>
                  <a:pt x="9767183" y="1459628"/>
                  <a:pt x="9760491" y="1464534"/>
                </a:cubicBezTo>
                <a:cubicBezTo>
                  <a:pt x="9732833" y="1484608"/>
                  <a:pt x="9704730" y="1504237"/>
                  <a:pt x="9677518" y="1524757"/>
                </a:cubicBezTo>
                <a:cubicBezTo>
                  <a:pt x="9641385" y="1551968"/>
                  <a:pt x="9605696" y="1579627"/>
                  <a:pt x="9570010" y="1606839"/>
                </a:cubicBezTo>
                <a:cubicBezTo>
                  <a:pt x="9619525" y="1551077"/>
                  <a:pt x="9674395" y="1501114"/>
                  <a:pt x="9733726" y="1455166"/>
                </a:cubicBezTo>
                <a:cubicBezTo>
                  <a:pt x="9776551" y="1421710"/>
                  <a:pt x="9819376" y="1388253"/>
                  <a:pt x="9851495" y="1345427"/>
                </a:cubicBezTo>
                <a:cubicBezTo>
                  <a:pt x="9867999" y="1324015"/>
                  <a:pt x="9875583" y="1299926"/>
                  <a:pt x="9876922" y="1273161"/>
                </a:cubicBezTo>
                <a:cubicBezTo>
                  <a:pt x="9876922" y="1266023"/>
                  <a:pt x="9876029" y="1257993"/>
                  <a:pt x="9866661" y="1254870"/>
                </a:cubicBezTo>
                <a:cubicBezTo>
                  <a:pt x="9857294" y="1252194"/>
                  <a:pt x="9851940" y="1257993"/>
                  <a:pt x="9848372" y="1264238"/>
                </a:cubicBezTo>
                <a:cubicBezTo>
                  <a:pt x="9844357" y="1271376"/>
                  <a:pt x="9839449" y="1277175"/>
                  <a:pt x="9832313" y="1281636"/>
                </a:cubicBezTo>
                <a:cubicBezTo>
                  <a:pt x="9769859" y="1322677"/>
                  <a:pt x="9715436" y="1371747"/>
                  <a:pt x="9659674" y="1419479"/>
                </a:cubicBezTo>
                <a:cubicBezTo>
                  <a:pt x="9579824" y="1487731"/>
                  <a:pt x="9501311" y="1557322"/>
                  <a:pt x="9405847" y="1608623"/>
                </a:cubicBezTo>
                <a:cubicBezTo>
                  <a:pt x="9369714" y="1627805"/>
                  <a:pt x="9332242" y="1644310"/>
                  <a:pt x="9303246" y="1646987"/>
                </a:cubicBezTo>
                <a:cubicBezTo>
                  <a:pt x="9406293" y="1566690"/>
                  <a:pt x="9503095" y="1482825"/>
                  <a:pt x="9589192" y="1389145"/>
                </a:cubicBezTo>
                <a:cubicBezTo>
                  <a:pt x="9676180" y="1294573"/>
                  <a:pt x="9751570" y="1193756"/>
                  <a:pt x="9803762" y="1078218"/>
                </a:cubicBezTo>
                <a:cubicBezTo>
                  <a:pt x="9809116" y="1066174"/>
                  <a:pt x="9812238" y="1054575"/>
                  <a:pt x="9830974" y="1055913"/>
                </a:cubicBezTo>
                <a:cubicBezTo>
                  <a:pt x="9839449" y="1056360"/>
                  <a:pt x="9842126" y="1049222"/>
                  <a:pt x="9839896" y="1042084"/>
                </a:cubicBezTo>
                <a:cubicBezTo>
                  <a:pt x="9825621" y="991230"/>
                  <a:pt x="9851940" y="958665"/>
                  <a:pt x="9893427" y="933683"/>
                </a:cubicBezTo>
                <a:cubicBezTo>
                  <a:pt x="9906364" y="925654"/>
                  <a:pt x="9907256" y="918070"/>
                  <a:pt x="9897441" y="906472"/>
                </a:cubicBezTo>
                <a:cubicBezTo>
                  <a:pt x="9884058" y="890413"/>
                  <a:pt x="9885397" y="873015"/>
                  <a:pt x="9892535" y="856509"/>
                </a:cubicBezTo>
                <a:cubicBezTo>
                  <a:pt x="9896550" y="846249"/>
                  <a:pt x="9901903" y="836436"/>
                  <a:pt x="9906364" y="826622"/>
                </a:cubicBezTo>
                <a:cubicBezTo>
                  <a:pt x="9909487" y="820375"/>
                  <a:pt x="9914839" y="813685"/>
                  <a:pt x="9906809" y="806993"/>
                </a:cubicBezTo>
                <a:cubicBezTo>
                  <a:pt x="9899226" y="801193"/>
                  <a:pt x="9891642" y="804762"/>
                  <a:pt x="9884505" y="807440"/>
                </a:cubicBezTo>
                <a:cubicBezTo>
                  <a:pt x="9850156" y="819484"/>
                  <a:pt x="9830082" y="842235"/>
                  <a:pt x="9821160" y="874800"/>
                </a:cubicBezTo>
                <a:cubicBezTo>
                  <a:pt x="9814468" y="898888"/>
                  <a:pt x="9807331" y="900227"/>
                  <a:pt x="9787256" y="881491"/>
                </a:cubicBezTo>
                <a:cubicBezTo>
                  <a:pt x="9772090" y="867216"/>
                  <a:pt x="9758707" y="868554"/>
                  <a:pt x="9746216" y="880152"/>
                </a:cubicBezTo>
                <a:cubicBezTo>
                  <a:pt x="9739525" y="885951"/>
                  <a:pt x="9735511" y="893981"/>
                  <a:pt x="9730603" y="901118"/>
                </a:cubicBezTo>
                <a:cubicBezTo>
                  <a:pt x="9706067" y="938144"/>
                  <a:pt x="9680195" y="974278"/>
                  <a:pt x="9640046" y="998813"/>
                </a:cubicBezTo>
                <a:cubicBezTo>
                  <a:pt x="9622202" y="1009966"/>
                  <a:pt x="9603020" y="1018887"/>
                  <a:pt x="9575363" y="1010412"/>
                </a:cubicBezTo>
                <a:cubicBezTo>
                  <a:pt x="9592761" y="1000151"/>
                  <a:pt x="9610158" y="998813"/>
                  <a:pt x="9626217" y="994352"/>
                </a:cubicBezTo>
                <a:cubicBezTo>
                  <a:pt x="9642276" y="989891"/>
                  <a:pt x="9650753" y="982753"/>
                  <a:pt x="9638707" y="966694"/>
                </a:cubicBezTo>
                <a:cubicBezTo>
                  <a:pt x="9632016" y="957773"/>
                  <a:pt x="9632462" y="950189"/>
                  <a:pt x="9638707" y="942606"/>
                </a:cubicBezTo>
                <a:cubicBezTo>
                  <a:pt x="9658782" y="918070"/>
                  <a:pt x="9668596" y="884167"/>
                  <a:pt x="9710975" y="881491"/>
                </a:cubicBezTo>
                <a:cubicBezTo>
                  <a:pt x="9713205" y="881491"/>
                  <a:pt x="9715436" y="879706"/>
                  <a:pt x="9717666" y="878367"/>
                </a:cubicBezTo>
                <a:cubicBezTo>
                  <a:pt x="9726142" y="873461"/>
                  <a:pt x="9735511" y="868108"/>
                  <a:pt x="9732387" y="856509"/>
                </a:cubicBezTo>
                <a:cubicBezTo>
                  <a:pt x="9728818" y="844911"/>
                  <a:pt x="9717220" y="842235"/>
                  <a:pt x="9706960" y="840896"/>
                </a:cubicBezTo>
                <a:cubicBezTo>
                  <a:pt x="9680640" y="837773"/>
                  <a:pt x="9660120" y="848926"/>
                  <a:pt x="9640492" y="861417"/>
                </a:cubicBezTo>
                <a:cubicBezTo>
                  <a:pt x="9592761" y="892197"/>
                  <a:pt x="9553504" y="931453"/>
                  <a:pt x="9512463" y="968925"/>
                </a:cubicBezTo>
                <a:cubicBezTo>
                  <a:pt x="9450902" y="1025132"/>
                  <a:pt x="9396925" y="1088923"/>
                  <a:pt x="9328673" y="1138886"/>
                </a:cubicBezTo>
                <a:cubicBezTo>
                  <a:pt x="9125701" y="1286989"/>
                  <a:pt x="8925851" y="1438662"/>
                  <a:pt x="8716634" y="1580073"/>
                </a:cubicBezTo>
                <a:cubicBezTo>
                  <a:pt x="8639459" y="1632266"/>
                  <a:pt x="8560501" y="1681782"/>
                  <a:pt x="8480649" y="1729961"/>
                </a:cubicBezTo>
                <a:cubicBezTo>
                  <a:pt x="8480204" y="1727283"/>
                  <a:pt x="8479758" y="1725499"/>
                  <a:pt x="8479312" y="1722377"/>
                </a:cubicBezTo>
                <a:cubicBezTo>
                  <a:pt x="8479312" y="1720147"/>
                  <a:pt x="8479312" y="1717469"/>
                  <a:pt x="8479312" y="1715239"/>
                </a:cubicBezTo>
                <a:cubicBezTo>
                  <a:pt x="8535965" y="1684013"/>
                  <a:pt x="8591727" y="1650555"/>
                  <a:pt x="8645704" y="1615314"/>
                </a:cubicBezTo>
                <a:cubicBezTo>
                  <a:pt x="8778194" y="1528326"/>
                  <a:pt x="8899531" y="1430631"/>
                  <a:pt x="9002133" y="1314647"/>
                </a:cubicBezTo>
                <a:cubicBezTo>
                  <a:pt x="9010609" y="1305280"/>
                  <a:pt x="9019977" y="1303048"/>
                  <a:pt x="9033805" y="1305280"/>
                </a:cubicBezTo>
                <a:cubicBezTo>
                  <a:pt x="9078415" y="1312863"/>
                  <a:pt x="9092243" y="1299481"/>
                  <a:pt x="9083322" y="1259778"/>
                </a:cubicBezTo>
                <a:cubicBezTo>
                  <a:pt x="9081092" y="1249964"/>
                  <a:pt x="9080645" y="1241934"/>
                  <a:pt x="9088228" y="1233458"/>
                </a:cubicBezTo>
                <a:cubicBezTo>
                  <a:pt x="9122132" y="1195541"/>
                  <a:pt x="9157819" y="1158961"/>
                  <a:pt x="9196629" y="1124611"/>
                </a:cubicBezTo>
                <a:cubicBezTo>
                  <a:pt x="9268451" y="1061266"/>
                  <a:pt x="9345625" y="1002828"/>
                  <a:pt x="9412538" y="935022"/>
                </a:cubicBezTo>
                <a:cubicBezTo>
                  <a:pt x="9432166" y="914501"/>
                  <a:pt x="9446888" y="891304"/>
                  <a:pt x="9455363" y="864985"/>
                </a:cubicBezTo>
                <a:cubicBezTo>
                  <a:pt x="9458040" y="856063"/>
                  <a:pt x="9459378" y="844911"/>
                  <a:pt x="9448672" y="838220"/>
                </a:cubicBezTo>
                <a:cubicBezTo>
                  <a:pt x="9438412" y="831528"/>
                  <a:pt x="9430829" y="839112"/>
                  <a:pt x="9423691" y="844465"/>
                </a:cubicBezTo>
                <a:cubicBezTo>
                  <a:pt x="9393803" y="866323"/>
                  <a:pt x="9363468" y="888628"/>
                  <a:pt x="9333580" y="910932"/>
                </a:cubicBezTo>
                <a:cubicBezTo>
                  <a:pt x="9303246" y="933238"/>
                  <a:pt x="9273357" y="956434"/>
                  <a:pt x="9241685" y="980077"/>
                </a:cubicBezTo>
                <a:cubicBezTo>
                  <a:pt x="9239455" y="969817"/>
                  <a:pt x="9246146" y="967587"/>
                  <a:pt x="9249715" y="964018"/>
                </a:cubicBezTo>
                <a:cubicBezTo>
                  <a:pt x="9300123" y="913610"/>
                  <a:pt x="9355439" y="867662"/>
                  <a:pt x="9412538" y="823499"/>
                </a:cubicBezTo>
                <a:cubicBezTo>
                  <a:pt x="9456702" y="789149"/>
                  <a:pt x="9499526" y="753015"/>
                  <a:pt x="9528522" y="706176"/>
                </a:cubicBezTo>
                <a:cubicBezTo>
                  <a:pt x="9539675" y="687886"/>
                  <a:pt x="9545474" y="668704"/>
                  <a:pt x="9542798" y="647292"/>
                </a:cubicBezTo>
                <a:cubicBezTo>
                  <a:pt x="9541905" y="640600"/>
                  <a:pt x="9541014" y="633909"/>
                  <a:pt x="9532091" y="631679"/>
                </a:cubicBezTo>
                <a:cubicBezTo>
                  <a:pt x="9524953" y="629894"/>
                  <a:pt x="9520493" y="633909"/>
                  <a:pt x="9516924" y="638370"/>
                </a:cubicBezTo>
                <a:cubicBezTo>
                  <a:pt x="9510679" y="646399"/>
                  <a:pt x="9504434" y="654429"/>
                  <a:pt x="9495512" y="660675"/>
                </a:cubicBezTo>
                <a:cubicBezTo>
                  <a:pt x="9441980" y="698146"/>
                  <a:pt x="9392019" y="739187"/>
                  <a:pt x="9343394" y="781565"/>
                </a:cubicBezTo>
                <a:cubicBezTo>
                  <a:pt x="9263543" y="850710"/>
                  <a:pt x="9184585" y="921193"/>
                  <a:pt x="9090906" y="975617"/>
                </a:cubicBezTo>
                <a:cubicBezTo>
                  <a:pt x="9055664" y="996136"/>
                  <a:pt x="9019084" y="1014427"/>
                  <a:pt x="8976705" y="1023348"/>
                </a:cubicBezTo>
                <a:cubicBezTo>
                  <a:pt x="8978044" y="1018887"/>
                  <a:pt x="8980721" y="1016211"/>
                  <a:pt x="8983397" y="1013981"/>
                </a:cubicBezTo>
                <a:cubicBezTo>
                  <a:pt x="9073061" y="941713"/>
                  <a:pt x="9159604" y="867216"/>
                  <a:pt x="9238116" y="784688"/>
                </a:cubicBezTo>
                <a:cubicBezTo>
                  <a:pt x="9334918" y="682979"/>
                  <a:pt x="9417446" y="572348"/>
                  <a:pt x="9474545" y="446103"/>
                </a:cubicBezTo>
                <a:cubicBezTo>
                  <a:pt x="9477222" y="440751"/>
                  <a:pt x="9479007" y="435843"/>
                  <a:pt x="9486143" y="435843"/>
                </a:cubicBezTo>
                <a:cubicBezTo>
                  <a:pt x="9504434" y="436289"/>
                  <a:pt x="9506218" y="427368"/>
                  <a:pt x="9503541" y="412646"/>
                </a:cubicBezTo>
                <a:cubicBezTo>
                  <a:pt x="9496404" y="376512"/>
                  <a:pt x="9508449" y="346179"/>
                  <a:pt x="9539229" y="325658"/>
                </a:cubicBezTo>
                <a:cubicBezTo>
                  <a:pt x="9561533" y="310491"/>
                  <a:pt x="9580269" y="297108"/>
                  <a:pt x="9554396" y="268558"/>
                </a:cubicBezTo>
                <a:cubicBezTo>
                  <a:pt x="9548150" y="261867"/>
                  <a:pt x="9550382" y="252053"/>
                  <a:pt x="9552612" y="243131"/>
                </a:cubicBezTo>
                <a:cubicBezTo>
                  <a:pt x="9555734" y="229748"/>
                  <a:pt x="9562872" y="219042"/>
                  <a:pt x="9570901" y="207890"/>
                </a:cubicBezTo>
                <a:cubicBezTo>
                  <a:pt x="9575363" y="201645"/>
                  <a:pt x="9580715" y="193168"/>
                  <a:pt x="9574470" y="186031"/>
                </a:cubicBezTo>
                <a:cubicBezTo>
                  <a:pt x="9570901" y="181793"/>
                  <a:pt x="9566775" y="181124"/>
                  <a:pt x="9562593" y="181849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Afbeelding 2" descr="Afbeelding met Lettertype, wit, logo, Graphics&#10;&#10;Door AI gegenereerde inhoud is mogelijk onjuist.">
            <a:extLst>
              <a:ext uri="{FF2B5EF4-FFF2-40B4-BE49-F238E27FC236}">
                <a16:creationId xmlns:a16="http://schemas.microsoft.com/office/drawing/2014/main" id="{42A92367-7D03-0CEF-DD83-8A30796C91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0110" y="2064809"/>
            <a:ext cx="3958088" cy="2145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1714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363A93-C291-E639-C1D8-FA6390DE09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6B298B9-AA3F-4E48-9ADE-DD1A49F40A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78A6362C-DAA2-46F0-8F9D-238EA1E6FD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998728 w 12192000"/>
              <a:gd name="connsiteY0" fmla="*/ 3612739 h 6858000"/>
              <a:gd name="connsiteX1" fmla="*/ 2014976 w 12192000"/>
              <a:gd name="connsiteY1" fmla="*/ 3645485 h 6858000"/>
              <a:gd name="connsiteX2" fmla="*/ 1987764 w 12192000"/>
              <a:gd name="connsiteY2" fmla="*/ 3715075 h 6858000"/>
              <a:gd name="connsiteX3" fmla="*/ 1970583 w 12192000"/>
              <a:gd name="connsiteY3" fmla="*/ 3648007 h 6858000"/>
              <a:gd name="connsiteX4" fmla="*/ 1968718 w 12192000"/>
              <a:gd name="connsiteY4" fmla="*/ 3632235 h 6858000"/>
              <a:gd name="connsiteX5" fmla="*/ 1979288 w 12192000"/>
              <a:gd name="connsiteY5" fmla="*/ 3624964 h 6858000"/>
              <a:gd name="connsiteX6" fmla="*/ 1998728 w 12192000"/>
              <a:gd name="connsiteY6" fmla="*/ 3612739 h 6858000"/>
              <a:gd name="connsiteX7" fmla="*/ 1955875 w 12192000"/>
              <a:gd name="connsiteY7" fmla="*/ 3516632 h 6858000"/>
              <a:gd name="connsiteX8" fmla="*/ 1956461 w 12192000"/>
              <a:gd name="connsiteY8" fmla="*/ 3521046 h 6858000"/>
              <a:gd name="connsiteX9" fmla="*/ 1965292 w 12192000"/>
              <a:gd name="connsiteY9" fmla="*/ 3603273 h 6858000"/>
              <a:gd name="connsiteX10" fmla="*/ 1968718 w 12192000"/>
              <a:gd name="connsiteY10" fmla="*/ 3632235 h 6858000"/>
              <a:gd name="connsiteX11" fmla="*/ 1963908 w 12192000"/>
              <a:gd name="connsiteY11" fmla="*/ 3635544 h 6858000"/>
              <a:gd name="connsiteX12" fmla="*/ 1955653 w 12192000"/>
              <a:gd name="connsiteY12" fmla="*/ 3635212 h 6858000"/>
              <a:gd name="connsiteX13" fmla="*/ 1954172 w 12192000"/>
              <a:gd name="connsiteY13" fmla="*/ 3607075 h 6858000"/>
              <a:gd name="connsiteX14" fmla="*/ 1951958 w 12192000"/>
              <a:gd name="connsiteY14" fmla="*/ 3553088 h 6858000"/>
              <a:gd name="connsiteX15" fmla="*/ 1951483 w 12192000"/>
              <a:gd name="connsiteY15" fmla="*/ 3534997 h 6858000"/>
              <a:gd name="connsiteX16" fmla="*/ 9184139 w 12192000"/>
              <a:gd name="connsiteY16" fmla="*/ 1751373 h 6858000"/>
              <a:gd name="connsiteX17" fmla="*/ 9188600 w 12192000"/>
              <a:gd name="connsiteY17" fmla="*/ 1756725 h 6858000"/>
              <a:gd name="connsiteX18" fmla="*/ 9161388 w 12192000"/>
              <a:gd name="connsiteY18" fmla="*/ 1779476 h 6858000"/>
              <a:gd name="connsiteX19" fmla="*/ 9129269 w 12192000"/>
              <a:gd name="connsiteY19" fmla="*/ 1788844 h 6858000"/>
              <a:gd name="connsiteX20" fmla="*/ 9184139 w 12192000"/>
              <a:gd name="connsiteY20" fmla="*/ 1751373 h 6858000"/>
              <a:gd name="connsiteX21" fmla="*/ 8855814 w 12192000"/>
              <a:gd name="connsiteY21" fmla="*/ 1125503 h 6858000"/>
              <a:gd name="connsiteX22" fmla="*/ 8531505 w 12192000"/>
              <a:gd name="connsiteY22" fmla="*/ 1356134 h 6858000"/>
              <a:gd name="connsiteX23" fmla="*/ 8526597 w 12192000"/>
              <a:gd name="connsiteY23" fmla="*/ 1350781 h 6858000"/>
              <a:gd name="connsiteX24" fmla="*/ 8855814 w 12192000"/>
              <a:gd name="connsiteY24" fmla="*/ 1125503 h 6858000"/>
              <a:gd name="connsiteX25" fmla="*/ 3255597 w 12192000"/>
              <a:gd name="connsiteY25" fmla="*/ 1016302 h 6858000"/>
              <a:gd name="connsiteX26" fmla="*/ 3252884 w 12192000"/>
              <a:gd name="connsiteY26" fmla="*/ 1018887 h 6858000"/>
              <a:gd name="connsiteX27" fmla="*/ 3250417 w 12192000"/>
              <a:gd name="connsiteY27" fmla="*/ 1017988 h 6858000"/>
              <a:gd name="connsiteX28" fmla="*/ 9562593 w 12192000"/>
              <a:gd name="connsiteY28" fmla="*/ 181849 h 6858000"/>
              <a:gd name="connsiteX29" fmla="*/ 9550382 w 12192000"/>
              <a:gd name="connsiteY29" fmla="*/ 186031 h 6858000"/>
              <a:gd name="connsiteX30" fmla="*/ 9486143 w 12192000"/>
              <a:gd name="connsiteY30" fmla="*/ 255175 h 6858000"/>
              <a:gd name="connsiteX31" fmla="*/ 9454471 w 12192000"/>
              <a:gd name="connsiteY31" fmla="*/ 262313 h 6858000"/>
              <a:gd name="connsiteX32" fmla="*/ 9405847 w 12192000"/>
              <a:gd name="connsiteY32" fmla="*/ 265436 h 6858000"/>
              <a:gd name="connsiteX33" fmla="*/ 9374174 w 12192000"/>
              <a:gd name="connsiteY33" fmla="*/ 312721 h 6858000"/>
              <a:gd name="connsiteX34" fmla="*/ 9235886 w 12192000"/>
              <a:gd name="connsiteY34" fmla="*/ 393018 h 6858000"/>
              <a:gd name="connsiteX35" fmla="*/ 9293432 w 12192000"/>
              <a:gd name="connsiteY35" fmla="*/ 372945 h 6858000"/>
              <a:gd name="connsiteX36" fmla="*/ 9306368 w 12192000"/>
              <a:gd name="connsiteY36" fmla="*/ 349747 h 6858000"/>
              <a:gd name="connsiteX37" fmla="*/ 9308153 w 12192000"/>
              <a:gd name="connsiteY37" fmla="*/ 316736 h 6858000"/>
              <a:gd name="connsiteX38" fmla="*/ 9376406 w 12192000"/>
              <a:gd name="connsiteY38" fmla="*/ 260083 h 6858000"/>
              <a:gd name="connsiteX39" fmla="*/ 9391126 w 12192000"/>
              <a:gd name="connsiteY39" fmla="*/ 251160 h 6858000"/>
              <a:gd name="connsiteX40" fmla="*/ 9399602 w 12192000"/>
              <a:gd name="connsiteY40" fmla="*/ 233317 h 6858000"/>
              <a:gd name="connsiteX41" fmla="*/ 9381312 w 12192000"/>
              <a:gd name="connsiteY41" fmla="*/ 220380 h 6858000"/>
              <a:gd name="connsiteX42" fmla="*/ 9358115 w 12192000"/>
              <a:gd name="connsiteY42" fmla="*/ 219934 h 6858000"/>
              <a:gd name="connsiteX43" fmla="*/ 9277818 w 12192000"/>
              <a:gd name="connsiteY43" fmla="*/ 261867 h 6858000"/>
              <a:gd name="connsiteX44" fmla="*/ 9050311 w 12192000"/>
              <a:gd name="connsiteY44" fmla="*/ 470639 h 6858000"/>
              <a:gd name="connsiteX45" fmla="*/ 8804067 w 12192000"/>
              <a:gd name="connsiteY45" fmla="*/ 657552 h 6858000"/>
              <a:gd name="connsiteX46" fmla="*/ 8216563 w 12192000"/>
              <a:gd name="connsiteY46" fmla="*/ 1067511 h 6858000"/>
              <a:gd name="connsiteX47" fmla="*/ 7204377 w 12192000"/>
              <a:gd name="connsiteY47" fmla="*/ 1356580 h 6858000"/>
              <a:gd name="connsiteX48" fmla="*/ 6221188 w 12192000"/>
              <a:gd name="connsiteY48" fmla="*/ 1405651 h 6858000"/>
              <a:gd name="connsiteX49" fmla="*/ 6081116 w 12192000"/>
              <a:gd name="connsiteY49" fmla="*/ 1413234 h 6858000"/>
              <a:gd name="connsiteX50" fmla="*/ 3680242 w 12192000"/>
              <a:gd name="connsiteY50" fmla="*/ 1085356 h 6858000"/>
              <a:gd name="connsiteX51" fmla="*/ 3335857 w 12192000"/>
              <a:gd name="connsiteY51" fmla="*/ 981416 h 6858000"/>
              <a:gd name="connsiteX52" fmla="*/ 3277977 w 12192000"/>
              <a:gd name="connsiteY52" fmla="*/ 1009017 h 6858000"/>
              <a:gd name="connsiteX53" fmla="*/ 3255597 w 12192000"/>
              <a:gd name="connsiteY53" fmla="*/ 1016302 h 6858000"/>
              <a:gd name="connsiteX54" fmla="*/ 3260022 w 12192000"/>
              <a:gd name="connsiteY54" fmla="*/ 1012084 h 6858000"/>
              <a:gd name="connsiteX55" fmla="*/ 3260468 w 12192000"/>
              <a:gd name="connsiteY55" fmla="*/ 1000598 h 6858000"/>
              <a:gd name="connsiteX56" fmla="*/ 3226565 w 12192000"/>
              <a:gd name="connsiteY56" fmla="*/ 956880 h 6858000"/>
              <a:gd name="connsiteX57" fmla="*/ 3162773 w 12192000"/>
              <a:gd name="connsiteY57" fmla="*/ 937252 h 6858000"/>
              <a:gd name="connsiteX58" fmla="*/ 3131101 w 12192000"/>
              <a:gd name="connsiteY58" fmla="*/ 953757 h 6858000"/>
              <a:gd name="connsiteX59" fmla="*/ 3089615 w 12192000"/>
              <a:gd name="connsiteY59" fmla="*/ 972493 h 6858000"/>
              <a:gd name="connsiteX60" fmla="*/ 2893779 w 12192000"/>
              <a:gd name="connsiteY60" fmla="*/ 842681 h 6858000"/>
              <a:gd name="connsiteX61" fmla="*/ 2759952 w 12192000"/>
              <a:gd name="connsiteY61" fmla="*/ 749000 h 6858000"/>
              <a:gd name="connsiteX62" fmla="*/ 2733632 w 12192000"/>
              <a:gd name="connsiteY62" fmla="*/ 739187 h 6858000"/>
              <a:gd name="connsiteX63" fmla="*/ 2723372 w 12192000"/>
              <a:gd name="connsiteY63" fmla="*/ 765506 h 6858000"/>
              <a:gd name="connsiteX64" fmla="*/ 2748353 w 12192000"/>
              <a:gd name="connsiteY64" fmla="*/ 806101 h 6858000"/>
              <a:gd name="connsiteX65" fmla="*/ 2710882 w 12192000"/>
              <a:gd name="connsiteY65" fmla="*/ 890859 h 6858000"/>
              <a:gd name="connsiteX66" fmla="*/ 2532890 w 12192000"/>
              <a:gd name="connsiteY66" fmla="*/ 894873 h 6858000"/>
              <a:gd name="connsiteX67" fmla="*/ 2513708 w 12192000"/>
              <a:gd name="connsiteY67" fmla="*/ 921639 h 6858000"/>
              <a:gd name="connsiteX68" fmla="*/ 2511032 w 12192000"/>
              <a:gd name="connsiteY68" fmla="*/ 1038515 h 6858000"/>
              <a:gd name="connsiteX69" fmla="*/ 2503448 w 12192000"/>
              <a:gd name="connsiteY69" fmla="*/ 1067511 h 6858000"/>
              <a:gd name="connsiteX70" fmla="*/ 2485157 w 12192000"/>
              <a:gd name="connsiteY70" fmla="*/ 1194648 h 6858000"/>
              <a:gd name="connsiteX71" fmla="*/ 2394602 w 12192000"/>
              <a:gd name="connsiteY71" fmla="*/ 1391375 h 6858000"/>
              <a:gd name="connsiteX72" fmla="*/ 2298245 w 12192000"/>
              <a:gd name="connsiteY72" fmla="*/ 1511374 h 6858000"/>
              <a:gd name="connsiteX73" fmla="*/ 2286201 w 12192000"/>
              <a:gd name="connsiteY73" fmla="*/ 1543493 h 6858000"/>
              <a:gd name="connsiteX74" fmla="*/ 2264789 w 12192000"/>
              <a:gd name="connsiteY74" fmla="*/ 1668400 h 6858000"/>
              <a:gd name="connsiteX75" fmla="*/ 2274156 w 12192000"/>
              <a:gd name="connsiteY75" fmla="*/ 1693827 h 6858000"/>
              <a:gd name="connsiteX76" fmla="*/ 2316535 w 12192000"/>
              <a:gd name="connsiteY76" fmla="*/ 1723714 h 6858000"/>
              <a:gd name="connsiteX77" fmla="*/ 2352223 w 12192000"/>
              <a:gd name="connsiteY77" fmla="*/ 1797320 h 6858000"/>
              <a:gd name="connsiteX78" fmla="*/ 2420922 w 12192000"/>
              <a:gd name="connsiteY78" fmla="*/ 1903044 h 6858000"/>
              <a:gd name="connsiteX79" fmla="*/ 2454378 w 12192000"/>
              <a:gd name="connsiteY79" fmla="*/ 1932933 h 6858000"/>
              <a:gd name="connsiteX80" fmla="*/ 2429397 w 12192000"/>
              <a:gd name="connsiteY80" fmla="*/ 1955683 h 6858000"/>
              <a:gd name="connsiteX81" fmla="*/ 2345531 w 12192000"/>
              <a:gd name="connsiteY81" fmla="*/ 2099325 h 6858000"/>
              <a:gd name="connsiteX82" fmla="*/ 2471776 w 12192000"/>
              <a:gd name="connsiteY82" fmla="*/ 2249659 h 6858000"/>
              <a:gd name="connsiteX83" fmla="*/ 2536904 w 12192000"/>
              <a:gd name="connsiteY83" fmla="*/ 2293822 h 6858000"/>
              <a:gd name="connsiteX84" fmla="*/ 2411552 w 12192000"/>
              <a:gd name="connsiteY84" fmla="*/ 2308990 h 6858000"/>
              <a:gd name="connsiteX85" fmla="*/ 2367836 w 12192000"/>
              <a:gd name="connsiteY85" fmla="*/ 2371888 h 6858000"/>
              <a:gd name="connsiteX86" fmla="*/ 2348654 w 12192000"/>
              <a:gd name="connsiteY86" fmla="*/ 2403561 h 6858000"/>
              <a:gd name="connsiteX87" fmla="*/ 2230439 w 12192000"/>
              <a:gd name="connsiteY87" fmla="*/ 2599842 h 6858000"/>
              <a:gd name="connsiteX88" fmla="*/ 2250067 w 12192000"/>
              <a:gd name="connsiteY88" fmla="*/ 2654712 h 6858000"/>
              <a:gd name="connsiteX89" fmla="*/ 2447240 w 12192000"/>
              <a:gd name="connsiteY89" fmla="*/ 2920137 h 6858000"/>
              <a:gd name="connsiteX90" fmla="*/ 2237577 w 12192000"/>
              <a:gd name="connsiteY90" fmla="*/ 2994189 h 6858000"/>
              <a:gd name="connsiteX91" fmla="*/ 2225086 w 12192000"/>
              <a:gd name="connsiteY91" fmla="*/ 3119541 h 6858000"/>
              <a:gd name="connsiteX92" fmla="*/ 2118023 w 12192000"/>
              <a:gd name="connsiteY92" fmla="*/ 3260060 h 6858000"/>
              <a:gd name="connsiteX93" fmla="*/ 1964679 w 12192000"/>
              <a:gd name="connsiteY93" fmla="*/ 3479817 h 6858000"/>
              <a:gd name="connsiteX94" fmla="*/ 1955875 w 12192000"/>
              <a:gd name="connsiteY94" fmla="*/ 3516632 h 6858000"/>
              <a:gd name="connsiteX95" fmla="*/ 1953287 w 12192000"/>
              <a:gd name="connsiteY95" fmla="*/ 3497155 h 6858000"/>
              <a:gd name="connsiteX96" fmla="*/ 1951185 w 12192000"/>
              <a:gd name="connsiteY96" fmla="*/ 3493814 h 6858000"/>
              <a:gd name="connsiteX97" fmla="*/ 1950905 w 12192000"/>
              <a:gd name="connsiteY97" fmla="*/ 3512985 h 6858000"/>
              <a:gd name="connsiteX98" fmla="*/ 1951483 w 12192000"/>
              <a:gd name="connsiteY98" fmla="*/ 3534997 h 6858000"/>
              <a:gd name="connsiteX99" fmla="*/ 1947593 w 12192000"/>
              <a:gd name="connsiteY99" fmla="*/ 3551262 h 6858000"/>
              <a:gd name="connsiteX100" fmla="*/ 1952901 w 12192000"/>
              <a:gd name="connsiteY100" fmla="*/ 3635101 h 6858000"/>
              <a:gd name="connsiteX101" fmla="*/ 1955653 w 12192000"/>
              <a:gd name="connsiteY101" fmla="*/ 3635212 h 6858000"/>
              <a:gd name="connsiteX102" fmla="*/ 1957374 w 12192000"/>
              <a:gd name="connsiteY102" fmla="*/ 3667901 h 6858000"/>
              <a:gd name="connsiteX103" fmla="*/ 1976612 w 12192000"/>
              <a:gd name="connsiteY103" fmla="*/ 3838643 h 6858000"/>
              <a:gd name="connsiteX104" fmla="*/ 2155495 w 12192000"/>
              <a:gd name="connsiteY104" fmla="*/ 4074180 h 6858000"/>
              <a:gd name="connsiteX105" fmla="*/ 2302706 w 12192000"/>
              <a:gd name="connsiteY105" fmla="*/ 4167860 h 6858000"/>
              <a:gd name="connsiteX106" fmla="*/ 2638168 w 12192000"/>
              <a:gd name="connsiteY106" fmla="*/ 4593433 h 6858000"/>
              <a:gd name="connsiteX107" fmla="*/ 2743893 w 12192000"/>
              <a:gd name="connsiteY107" fmla="*/ 4731276 h 6858000"/>
              <a:gd name="connsiteX108" fmla="*/ 2665826 w 12192000"/>
              <a:gd name="connsiteY108" fmla="*/ 4780346 h 6858000"/>
              <a:gd name="connsiteX109" fmla="*/ 2815268 w 12192000"/>
              <a:gd name="connsiteY109" fmla="*/ 4924880 h 6858000"/>
              <a:gd name="connsiteX110" fmla="*/ 2991474 w 12192000"/>
              <a:gd name="connsiteY110" fmla="*/ 5085474 h 6858000"/>
              <a:gd name="connsiteX111" fmla="*/ 6494644 w 12192000"/>
              <a:gd name="connsiteY111" fmla="*/ 6212306 h 6858000"/>
              <a:gd name="connsiteX112" fmla="*/ 8314257 w 12192000"/>
              <a:gd name="connsiteY112" fmla="*/ 5863906 h 6858000"/>
              <a:gd name="connsiteX113" fmla="*/ 8832618 w 12192000"/>
              <a:gd name="connsiteY113" fmla="*/ 5651566 h 6858000"/>
              <a:gd name="connsiteX114" fmla="*/ 9009270 w 12192000"/>
              <a:gd name="connsiteY114" fmla="*/ 5457516 h 6858000"/>
              <a:gd name="connsiteX115" fmla="*/ 9071277 w 12192000"/>
              <a:gd name="connsiteY115" fmla="*/ 5403093 h 6858000"/>
              <a:gd name="connsiteX116" fmla="*/ 9225625 w 12192000"/>
              <a:gd name="connsiteY116" fmla="*/ 5332164 h 6858000"/>
              <a:gd name="connsiteX117" fmla="*/ 9495066 w 12192000"/>
              <a:gd name="connsiteY117" fmla="*/ 5178707 h 6858000"/>
              <a:gd name="connsiteX118" fmla="*/ 9396033 w 12192000"/>
              <a:gd name="connsiteY118" fmla="*/ 5143912 h 6858000"/>
              <a:gd name="connsiteX119" fmla="*/ 9111425 w 12192000"/>
              <a:gd name="connsiteY119" fmla="*/ 5236700 h 6858000"/>
              <a:gd name="connsiteX120" fmla="*/ 8904438 w 12192000"/>
              <a:gd name="connsiteY120" fmla="*/ 5261234 h 6858000"/>
              <a:gd name="connsiteX121" fmla="*/ 9196183 w 12192000"/>
              <a:gd name="connsiteY121" fmla="*/ 5098857 h 6858000"/>
              <a:gd name="connsiteX122" fmla="*/ 9478560 w 12192000"/>
              <a:gd name="connsiteY122" fmla="*/ 4887855 h 6858000"/>
              <a:gd name="connsiteX123" fmla="*/ 9260867 w 12192000"/>
              <a:gd name="connsiteY123" fmla="*/ 4928449 h 6858000"/>
              <a:gd name="connsiteX124" fmla="*/ 9251499 w 12192000"/>
              <a:gd name="connsiteY124" fmla="*/ 4899899 h 6858000"/>
              <a:gd name="connsiteX125" fmla="*/ 9440197 w 12192000"/>
              <a:gd name="connsiteY125" fmla="*/ 4648749 h 6858000"/>
              <a:gd name="connsiteX126" fmla="*/ 9533430 w 12192000"/>
              <a:gd name="connsiteY126" fmla="*/ 4547485 h 6858000"/>
              <a:gd name="connsiteX127" fmla="*/ 9953203 w 12192000"/>
              <a:gd name="connsiteY127" fmla="*/ 4242804 h 6858000"/>
              <a:gd name="connsiteX128" fmla="*/ 9555288 w 12192000"/>
              <a:gd name="connsiteY128" fmla="*/ 4378862 h 6858000"/>
              <a:gd name="connsiteX129" fmla="*/ 9966586 w 12192000"/>
              <a:gd name="connsiteY129" fmla="*/ 4082655 h 6858000"/>
              <a:gd name="connsiteX130" fmla="*/ 10165990 w 12192000"/>
              <a:gd name="connsiteY130" fmla="*/ 3973363 h 6858000"/>
              <a:gd name="connsiteX131" fmla="*/ 10216399 w 12192000"/>
              <a:gd name="connsiteY131" fmla="*/ 3908679 h 6858000"/>
              <a:gd name="connsiteX132" fmla="*/ 10127626 w 12192000"/>
              <a:gd name="connsiteY132" fmla="*/ 3894850 h 6858000"/>
              <a:gd name="connsiteX133" fmla="*/ 9855955 w 12192000"/>
              <a:gd name="connsiteY133" fmla="*/ 3919832 h 6858000"/>
              <a:gd name="connsiteX134" fmla="*/ 10191863 w 12192000"/>
              <a:gd name="connsiteY134" fmla="*/ 3720428 h 6858000"/>
              <a:gd name="connsiteX135" fmla="*/ 9940267 w 12192000"/>
              <a:gd name="connsiteY135" fmla="*/ 3751209 h 6858000"/>
              <a:gd name="connsiteX136" fmla="*/ 9867999 w 12192000"/>
              <a:gd name="connsiteY136" fmla="*/ 3672696 h 6858000"/>
              <a:gd name="connsiteX137" fmla="*/ 9751124 w 12192000"/>
              <a:gd name="connsiteY137" fmla="*/ 3546005 h 6858000"/>
              <a:gd name="connsiteX138" fmla="*/ 9670381 w 12192000"/>
              <a:gd name="connsiteY138" fmla="*/ 3475523 h 6858000"/>
              <a:gd name="connsiteX139" fmla="*/ 9636477 w 12192000"/>
              <a:gd name="connsiteY139" fmla="*/ 3253369 h 6858000"/>
              <a:gd name="connsiteX140" fmla="*/ 9706514 w 12192000"/>
              <a:gd name="connsiteY140" fmla="*/ 3010694 h 6858000"/>
              <a:gd name="connsiteX141" fmla="*/ 9895211 w 12192000"/>
              <a:gd name="connsiteY141" fmla="*/ 2888019 h 6858000"/>
              <a:gd name="connsiteX142" fmla="*/ 9840788 w 12192000"/>
              <a:gd name="connsiteY142" fmla="*/ 2750175 h 6858000"/>
              <a:gd name="connsiteX143" fmla="*/ 9439750 w 12192000"/>
              <a:gd name="connsiteY143" fmla="*/ 2834041 h 6858000"/>
              <a:gd name="connsiteX144" fmla="*/ 10040191 w 12192000"/>
              <a:gd name="connsiteY144" fmla="*/ 2389286 h 6858000"/>
              <a:gd name="connsiteX145" fmla="*/ 9939374 w 12192000"/>
              <a:gd name="connsiteY145" fmla="*/ 2373227 h 6858000"/>
              <a:gd name="connsiteX146" fmla="*/ 9943389 w 12192000"/>
              <a:gd name="connsiteY146" fmla="*/ 2347353 h 6858000"/>
              <a:gd name="connsiteX147" fmla="*/ 9937144 w 12192000"/>
              <a:gd name="connsiteY147" fmla="*/ 2189436 h 6858000"/>
              <a:gd name="connsiteX148" fmla="*/ 9920638 w 12192000"/>
              <a:gd name="connsiteY148" fmla="*/ 2116723 h 6858000"/>
              <a:gd name="connsiteX149" fmla="*/ 9947404 w 12192000"/>
              <a:gd name="connsiteY149" fmla="*/ 2033304 h 6858000"/>
              <a:gd name="connsiteX150" fmla="*/ 9497296 w 12192000"/>
              <a:gd name="connsiteY150" fmla="*/ 2182299 h 6858000"/>
              <a:gd name="connsiteX151" fmla="*/ 9144883 w 12192000"/>
              <a:gd name="connsiteY151" fmla="*/ 2211295 h 6858000"/>
              <a:gd name="connsiteX152" fmla="*/ 9155589 w 12192000"/>
              <a:gd name="connsiteY152" fmla="*/ 2201927 h 6858000"/>
              <a:gd name="connsiteX153" fmla="*/ 9322428 w 12192000"/>
              <a:gd name="connsiteY153" fmla="*/ 1998954 h 6858000"/>
              <a:gd name="connsiteX154" fmla="*/ 9329119 w 12192000"/>
              <a:gd name="connsiteY154" fmla="*/ 1994047 h 6858000"/>
              <a:gd name="connsiteX155" fmla="*/ 9360345 w 12192000"/>
              <a:gd name="connsiteY155" fmla="*/ 1961483 h 6858000"/>
              <a:gd name="connsiteX156" fmla="*/ 9392465 w 12192000"/>
              <a:gd name="connsiteY156" fmla="*/ 1928918 h 6858000"/>
              <a:gd name="connsiteX157" fmla="*/ 9397371 w 12192000"/>
              <a:gd name="connsiteY157" fmla="*/ 1928025 h 6858000"/>
              <a:gd name="connsiteX158" fmla="*/ 9441534 w 12192000"/>
              <a:gd name="connsiteY158" fmla="*/ 1864680 h 6858000"/>
              <a:gd name="connsiteX159" fmla="*/ 9453133 w 12192000"/>
              <a:gd name="connsiteY159" fmla="*/ 1821855 h 6858000"/>
              <a:gd name="connsiteX160" fmla="*/ 9500865 w 12192000"/>
              <a:gd name="connsiteY160" fmla="*/ 1774123 h 6858000"/>
              <a:gd name="connsiteX161" fmla="*/ 9549935 w 12192000"/>
              <a:gd name="connsiteY161" fmla="*/ 1729961 h 6858000"/>
              <a:gd name="connsiteX162" fmla="*/ 9670381 w 12192000"/>
              <a:gd name="connsiteY162" fmla="*/ 1692042 h 6858000"/>
              <a:gd name="connsiteX163" fmla="*/ 9750231 w 12192000"/>
              <a:gd name="connsiteY163" fmla="*/ 1622006 h 6858000"/>
              <a:gd name="connsiteX164" fmla="*/ 9652537 w 12192000"/>
              <a:gd name="connsiteY164" fmla="*/ 1642080 h 6858000"/>
              <a:gd name="connsiteX165" fmla="*/ 9740417 w 12192000"/>
              <a:gd name="connsiteY165" fmla="*/ 1563121 h 6858000"/>
              <a:gd name="connsiteX166" fmla="*/ 9789041 w 12192000"/>
              <a:gd name="connsiteY166" fmla="*/ 1483271 h 6858000"/>
              <a:gd name="connsiteX167" fmla="*/ 9783687 w 12192000"/>
              <a:gd name="connsiteY167" fmla="*/ 1460966 h 6858000"/>
              <a:gd name="connsiteX168" fmla="*/ 9760491 w 12192000"/>
              <a:gd name="connsiteY168" fmla="*/ 1464534 h 6858000"/>
              <a:gd name="connsiteX169" fmla="*/ 9677518 w 12192000"/>
              <a:gd name="connsiteY169" fmla="*/ 1524757 h 6858000"/>
              <a:gd name="connsiteX170" fmla="*/ 9570010 w 12192000"/>
              <a:gd name="connsiteY170" fmla="*/ 1606839 h 6858000"/>
              <a:gd name="connsiteX171" fmla="*/ 9733726 w 12192000"/>
              <a:gd name="connsiteY171" fmla="*/ 1455166 h 6858000"/>
              <a:gd name="connsiteX172" fmla="*/ 9851495 w 12192000"/>
              <a:gd name="connsiteY172" fmla="*/ 1345427 h 6858000"/>
              <a:gd name="connsiteX173" fmla="*/ 9876922 w 12192000"/>
              <a:gd name="connsiteY173" fmla="*/ 1273161 h 6858000"/>
              <a:gd name="connsiteX174" fmla="*/ 9866661 w 12192000"/>
              <a:gd name="connsiteY174" fmla="*/ 1254870 h 6858000"/>
              <a:gd name="connsiteX175" fmla="*/ 9848372 w 12192000"/>
              <a:gd name="connsiteY175" fmla="*/ 1264238 h 6858000"/>
              <a:gd name="connsiteX176" fmla="*/ 9832313 w 12192000"/>
              <a:gd name="connsiteY176" fmla="*/ 1281636 h 6858000"/>
              <a:gd name="connsiteX177" fmla="*/ 9659674 w 12192000"/>
              <a:gd name="connsiteY177" fmla="*/ 1419479 h 6858000"/>
              <a:gd name="connsiteX178" fmla="*/ 9405847 w 12192000"/>
              <a:gd name="connsiteY178" fmla="*/ 1608623 h 6858000"/>
              <a:gd name="connsiteX179" fmla="*/ 9303246 w 12192000"/>
              <a:gd name="connsiteY179" fmla="*/ 1646987 h 6858000"/>
              <a:gd name="connsiteX180" fmla="*/ 9589192 w 12192000"/>
              <a:gd name="connsiteY180" fmla="*/ 1389145 h 6858000"/>
              <a:gd name="connsiteX181" fmla="*/ 9803762 w 12192000"/>
              <a:gd name="connsiteY181" fmla="*/ 1078218 h 6858000"/>
              <a:gd name="connsiteX182" fmla="*/ 9830974 w 12192000"/>
              <a:gd name="connsiteY182" fmla="*/ 1055913 h 6858000"/>
              <a:gd name="connsiteX183" fmla="*/ 9839896 w 12192000"/>
              <a:gd name="connsiteY183" fmla="*/ 1042084 h 6858000"/>
              <a:gd name="connsiteX184" fmla="*/ 9893427 w 12192000"/>
              <a:gd name="connsiteY184" fmla="*/ 933683 h 6858000"/>
              <a:gd name="connsiteX185" fmla="*/ 9897441 w 12192000"/>
              <a:gd name="connsiteY185" fmla="*/ 906472 h 6858000"/>
              <a:gd name="connsiteX186" fmla="*/ 9892535 w 12192000"/>
              <a:gd name="connsiteY186" fmla="*/ 856509 h 6858000"/>
              <a:gd name="connsiteX187" fmla="*/ 9906364 w 12192000"/>
              <a:gd name="connsiteY187" fmla="*/ 826622 h 6858000"/>
              <a:gd name="connsiteX188" fmla="*/ 9906809 w 12192000"/>
              <a:gd name="connsiteY188" fmla="*/ 806993 h 6858000"/>
              <a:gd name="connsiteX189" fmla="*/ 9884505 w 12192000"/>
              <a:gd name="connsiteY189" fmla="*/ 807440 h 6858000"/>
              <a:gd name="connsiteX190" fmla="*/ 9821160 w 12192000"/>
              <a:gd name="connsiteY190" fmla="*/ 874800 h 6858000"/>
              <a:gd name="connsiteX191" fmla="*/ 9787256 w 12192000"/>
              <a:gd name="connsiteY191" fmla="*/ 881491 h 6858000"/>
              <a:gd name="connsiteX192" fmla="*/ 9746216 w 12192000"/>
              <a:gd name="connsiteY192" fmla="*/ 880152 h 6858000"/>
              <a:gd name="connsiteX193" fmla="*/ 9730603 w 12192000"/>
              <a:gd name="connsiteY193" fmla="*/ 901118 h 6858000"/>
              <a:gd name="connsiteX194" fmla="*/ 9640046 w 12192000"/>
              <a:gd name="connsiteY194" fmla="*/ 998813 h 6858000"/>
              <a:gd name="connsiteX195" fmla="*/ 9575363 w 12192000"/>
              <a:gd name="connsiteY195" fmla="*/ 1010412 h 6858000"/>
              <a:gd name="connsiteX196" fmla="*/ 9626217 w 12192000"/>
              <a:gd name="connsiteY196" fmla="*/ 994352 h 6858000"/>
              <a:gd name="connsiteX197" fmla="*/ 9638707 w 12192000"/>
              <a:gd name="connsiteY197" fmla="*/ 966694 h 6858000"/>
              <a:gd name="connsiteX198" fmla="*/ 9638707 w 12192000"/>
              <a:gd name="connsiteY198" fmla="*/ 942606 h 6858000"/>
              <a:gd name="connsiteX199" fmla="*/ 9710975 w 12192000"/>
              <a:gd name="connsiteY199" fmla="*/ 881491 h 6858000"/>
              <a:gd name="connsiteX200" fmla="*/ 9717666 w 12192000"/>
              <a:gd name="connsiteY200" fmla="*/ 878367 h 6858000"/>
              <a:gd name="connsiteX201" fmla="*/ 9732387 w 12192000"/>
              <a:gd name="connsiteY201" fmla="*/ 856509 h 6858000"/>
              <a:gd name="connsiteX202" fmla="*/ 9706960 w 12192000"/>
              <a:gd name="connsiteY202" fmla="*/ 840896 h 6858000"/>
              <a:gd name="connsiteX203" fmla="*/ 9640492 w 12192000"/>
              <a:gd name="connsiteY203" fmla="*/ 861417 h 6858000"/>
              <a:gd name="connsiteX204" fmla="*/ 9512463 w 12192000"/>
              <a:gd name="connsiteY204" fmla="*/ 968925 h 6858000"/>
              <a:gd name="connsiteX205" fmla="*/ 9328673 w 12192000"/>
              <a:gd name="connsiteY205" fmla="*/ 1138886 h 6858000"/>
              <a:gd name="connsiteX206" fmla="*/ 8716634 w 12192000"/>
              <a:gd name="connsiteY206" fmla="*/ 1580073 h 6858000"/>
              <a:gd name="connsiteX207" fmla="*/ 8480649 w 12192000"/>
              <a:gd name="connsiteY207" fmla="*/ 1729961 h 6858000"/>
              <a:gd name="connsiteX208" fmla="*/ 8479312 w 12192000"/>
              <a:gd name="connsiteY208" fmla="*/ 1722377 h 6858000"/>
              <a:gd name="connsiteX209" fmla="*/ 8479312 w 12192000"/>
              <a:gd name="connsiteY209" fmla="*/ 1715239 h 6858000"/>
              <a:gd name="connsiteX210" fmla="*/ 8645704 w 12192000"/>
              <a:gd name="connsiteY210" fmla="*/ 1615314 h 6858000"/>
              <a:gd name="connsiteX211" fmla="*/ 9002133 w 12192000"/>
              <a:gd name="connsiteY211" fmla="*/ 1314647 h 6858000"/>
              <a:gd name="connsiteX212" fmla="*/ 9033805 w 12192000"/>
              <a:gd name="connsiteY212" fmla="*/ 1305280 h 6858000"/>
              <a:gd name="connsiteX213" fmla="*/ 9083322 w 12192000"/>
              <a:gd name="connsiteY213" fmla="*/ 1259778 h 6858000"/>
              <a:gd name="connsiteX214" fmla="*/ 9088228 w 12192000"/>
              <a:gd name="connsiteY214" fmla="*/ 1233458 h 6858000"/>
              <a:gd name="connsiteX215" fmla="*/ 9196629 w 12192000"/>
              <a:gd name="connsiteY215" fmla="*/ 1124611 h 6858000"/>
              <a:gd name="connsiteX216" fmla="*/ 9412538 w 12192000"/>
              <a:gd name="connsiteY216" fmla="*/ 935022 h 6858000"/>
              <a:gd name="connsiteX217" fmla="*/ 9455363 w 12192000"/>
              <a:gd name="connsiteY217" fmla="*/ 864985 h 6858000"/>
              <a:gd name="connsiteX218" fmla="*/ 9448672 w 12192000"/>
              <a:gd name="connsiteY218" fmla="*/ 838220 h 6858000"/>
              <a:gd name="connsiteX219" fmla="*/ 9423691 w 12192000"/>
              <a:gd name="connsiteY219" fmla="*/ 844465 h 6858000"/>
              <a:gd name="connsiteX220" fmla="*/ 9333580 w 12192000"/>
              <a:gd name="connsiteY220" fmla="*/ 910932 h 6858000"/>
              <a:gd name="connsiteX221" fmla="*/ 9241685 w 12192000"/>
              <a:gd name="connsiteY221" fmla="*/ 980077 h 6858000"/>
              <a:gd name="connsiteX222" fmla="*/ 9249715 w 12192000"/>
              <a:gd name="connsiteY222" fmla="*/ 964018 h 6858000"/>
              <a:gd name="connsiteX223" fmla="*/ 9412538 w 12192000"/>
              <a:gd name="connsiteY223" fmla="*/ 823499 h 6858000"/>
              <a:gd name="connsiteX224" fmla="*/ 9528522 w 12192000"/>
              <a:gd name="connsiteY224" fmla="*/ 706176 h 6858000"/>
              <a:gd name="connsiteX225" fmla="*/ 9542798 w 12192000"/>
              <a:gd name="connsiteY225" fmla="*/ 647292 h 6858000"/>
              <a:gd name="connsiteX226" fmla="*/ 9532091 w 12192000"/>
              <a:gd name="connsiteY226" fmla="*/ 631679 h 6858000"/>
              <a:gd name="connsiteX227" fmla="*/ 9516924 w 12192000"/>
              <a:gd name="connsiteY227" fmla="*/ 638370 h 6858000"/>
              <a:gd name="connsiteX228" fmla="*/ 9495512 w 12192000"/>
              <a:gd name="connsiteY228" fmla="*/ 660675 h 6858000"/>
              <a:gd name="connsiteX229" fmla="*/ 9343394 w 12192000"/>
              <a:gd name="connsiteY229" fmla="*/ 781565 h 6858000"/>
              <a:gd name="connsiteX230" fmla="*/ 9090906 w 12192000"/>
              <a:gd name="connsiteY230" fmla="*/ 975617 h 6858000"/>
              <a:gd name="connsiteX231" fmla="*/ 8976705 w 12192000"/>
              <a:gd name="connsiteY231" fmla="*/ 1023348 h 6858000"/>
              <a:gd name="connsiteX232" fmla="*/ 8983397 w 12192000"/>
              <a:gd name="connsiteY232" fmla="*/ 1013981 h 6858000"/>
              <a:gd name="connsiteX233" fmla="*/ 9238116 w 12192000"/>
              <a:gd name="connsiteY233" fmla="*/ 784688 h 6858000"/>
              <a:gd name="connsiteX234" fmla="*/ 9474545 w 12192000"/>
              <a:gd name="connsiteY234" fmla="*/ 446103 h 6858000"/>
              <a:gd name="connsiteX235" fmla="*/ 9486143 w 12192000"/>
              <a:gd name="connsiteY235" fmla="*/ 435843 h 6858000"/>
              <a:gd name="connsiteX236" fmla="*/ 9503541 w 12192000"/>
              <a:gd name="connsiteY236" fmla="*/ 412646 h 6858000"/>
              <a:gd name="connsiteX237" fmla="*/ 9539229 w 12192000"/>
              <a:gd name="connsiteY237" fmla="*/ 325658 h 6858000"/>
              <a:gd name="connsiteX238" fmla="*/ 9554396 w 12192000"/>
              <a:gd name="connsiteY238" fmla="*/ 268558 h 6858000"/>
              <a:gd name="connsiteX239" fmla="*/ 9552612 w 12192000"/>
              <a:gd name="connsiteY239" fmla="*/ 243131 h 6858000"/>
              <a:gd name="connsiteX240" fmla="*/ 9570901 w 12192000"/>
              <a:gd name="connsiteY240" fmla="*/ 207890 h 6858000"/>
              <a:gd name="connsiteX241" fmla="*/ 9574470 w 12192000"/>
              <a:gd name="connsiteY241" fmla="*/ 186031 h 6858000"/>
              <a:gd name="connsiteX242" fmla="*/ 9562593 w 12192000"/>
              <a:gd name="connsiteY242" fmla="*/ 181849 h 6858000"/>
              <a:gd name="connsiteX243" fmla="*/ 0 w 12192000"/>
              <a:gd name="connsiteY243" fmla="*/ 0 h 6858000"/>
              <a:gd name="connsiteX244" fmla="*/ 12192000 w 12192000"/>
              <a:gd name="connsiteY244" fmla="*/ 0 h 6858000"/>
              <a:gd name="connsiteX245" fmla="*/ 12192000 w 12192000"/>
              <a:gd name="connsiteY245" fmla="*/ 6858000 h 6858000"/>
              <a:gd name="connsiteX246" fmla="*/ 0 w 12192000"/>
              <a:gd name="connsiteY24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</a:cxnLst>
            <a:rect l="l" t="t" r="r" b="b"/>
            <a:pathLst>
              <a:path w="12192000" h="6858000">
                <a:moveTo>
                  <a:pt x="1998728" y="3612739"/>
                </a:moveTo>
                <a:cubicBezTo>
                  <a:pt x="2012550" y="3611108"/>
                  <a:pt x="2011630" y="3636451"/>
                  <a:pt x="2014976" y="3645485"/>
                </a:cubicBezTo>
                <a:cubicBezTo>
                  <a:pt x="2026128" y="3674035"/>
                  <a:pt x="2002932" y="3693217"/>
                  <a:pt x="1987764" y="3715075"/>
                </a:cubicBezTo>
                <a:cubicBezTo>
                  <a:pt x="1982076" y="3723105"/>
                  <a:pt x="1976075" y="3690547"/>
                  <a:pt x="1970583" y="3648007"/>
                </a:cubicBezTo>
                <a:lnTo>
                  <a:pt x="1968718" y="3632235"/>
                </a:lnTo>
                <a:lnTo>
                  <a:pt x="1979288" y="3624964"/>
                </a:lnTo>
                <a:cubicBezTo>
                  <a:pt x="1987875" y="3616823"/>
                  <a:pt x="1994121" y="3613282"/>
                  <a:pt x="1998728" y="3612739"/>
                </a:cubicBezTo>
                <a:close/>
                <a:moveTo>
                  <a:pt x="1955875" y="3516632"/>
                </a:moveTo>
                <a:lnTo>
                  <a:pt x="1956461" y="3521046"/>
                </a:lnTo>
                <a:cubicBezTo>
                  <a:pt x="1958894" y="3542312"/>
                  <a:pt x="1961919" y="3572744"/>
                  <a:pt x="1965292" y="3603273"/>
                </a:cubicBezTo>
                <a:lnTo>
                  <a:pt x="1968718" y="3632235"/>
                </a:lnTo>
                <a:lnTo>
                  <a:pt x="1963908" y="3635544"/>
                </a:lnTo>
                <a:lnTo>
                  <a:pt x="1955653" y="3635212"/>
                </a:lnTo>
                <a:lnTo>
                  <a:pt x="1954172" y="3607075"/>
                </a:lnTo>
                <a:cubicBezTo>
                  <a:pt x="1953260" y="3587548"/>
                  <a:pt x="1952512" y="3569161"/>
                  <a:pt x="1951958" y="3553088"/>
                </a:cubicBezTo>
                <a:lnTo>
                  <a:pt x="1951483" y="3534997"/>
                </a:lnTo>
                <a:close/>
                <a:moveTo>
                  <a:pt x="9184139" y="1751373"/>
                </a:moveTo>
                <a:cubicBezTo>
                  <a:pt x="9185478" y="1753157"/>
                  <a:pt x="9187262" y="1754941"/>
                  <a:pt x="9188600" y="1756725"/>
                </a:cubicBezTo>
                <a:cubicBezTo>
                  <a:pt x="9179678" y="1764756"/>
                  <a:pt x="9170310" y="1771892"/>
                  <a:pt x="9161388" y="1779476"/>
                </a:cubicBezTo>
                <a:cubicBezTo>
                  <a:pt x="9150682" y="1782599"/>
                  <a:pt x="9139530" y="1785722"/>
                  <a:pt x="9129269" y="1788844"/>
                </a:cubicBezTo>
                <a:cubicBezTo>
                  <a:pt x="9147559" y="1776354"/>
                  <a:pt x="9165848" y="1763863"/>
                  <a:pt x="9184139" y="1751373"/>
                </a:cubicBezTo>
                <a:close/>
                <a:moveTo>
                  <a:pt x="8855814" y="1125503"/>
                </a:moveTo>
                <a:cubicBezTo>
                  <a:pt x="8765703" y="1222306"/>
                  <a:pt x="8651949" y="1292789"/>
                  <a:pt x="8531505" y="1356134"/>
                </a:cubicBezTo>
                <a:cubicBezTo>
                  <a:pt x="8529720" y="1354350"/>
                  <a:pt x="8528382" y="1352565"/>
                  <a:pt x="8526597" y="1350781"/>
                </a:cubicBezTo>
                <a:cubicBezTo>
                  <a:pt x="8636336" y="1275837"/>
                  <a:pt x="8746075" y="1200447"/>
                  <a:pt x="8855814" y="1125503"/>
                </a:cubicBezTo>
                <a:close/>
                <a:moveTo>
                  <a:pt x="3255597" y="1016302"/>
                </a:moveTo>
                <a:lnTo>
                  <a:pt x="3252884" y="1018887"/>
                </a:lnTo>
                <a:cubicBezTo>
                  <a:pt x="3244631" y="1020337"/>
                  <a:pt x="3245022" y="1019835"/>
                  <a:pt x="3250417" y="1017988"/>
                </a:cubicBezTo>
                <a:close/>
                <a:moveTo>
                  <a:pt x="9562593" y="181849"/>
                </a:moveTo>
                <a:cubicBezTo>
                  <a:pt x="9558411" y="182574"/>
                  <a:pt x="9554174" y="184693"/>
                  <a:pt x="9550382" y="186031"/>
                </a:cubicBezTo>
                <a:cubicBezTo>
                  <a:pt x="9515586" y="198076"/>
                  <a:pt x="9495066" y="221718"/>
                  <a:pt x="9486143" y="255175"/>
                </a:cubicBezTo>
                <a:cubicBezTo>
                  <a:pt x="9480344" y="276589"/>
                  <a:pt x="9471869" y="277926"/>
                  <a:pt x="9454471" y="262313"/>
                </a:cubicBezTo>
                <a:cubicBezTo>
                  <a:pt x="9434843" y="244915"/>
                  <a:pt x="9419230" y="245808"/>
                  <a:pt x="9405847" y="265436"/>
                </a:cubicBezTo>
                <a:cubicBezTo>
                  <a:pt x="9395141" y="281495"/>
                  <a:pt x="9386665" y="298447"/>
                  <a:pt x="9374174" y="312721"/>
                </a:cubicBezTo>
                <a:cubicBezTo>
                  <a:pt x="9340718" y="351978"/>
                  <a:pt x="9309491" y="394357"/>
                  <a:pt x="9235886" y="393018"/>
                </a:cubicBezTo>
                <a:cubicBezTo>
                  <a:pt x="9255514" y="376960"/>
                  <a:pt x="9276035" y="377851"/>
                  <a:pt x="9293432" y="372945"/>
                </a:cubicBezTo>
                <a:cubicBezTo>
                  <a:pt x="9305922" y="369376"/>
                  <a:pt x="9318412" y="362684"/>
                  <a:pt x="9306368" y="349747"/>
                </a:cubicBezTo>
                <a:cubicBezTo>
                  <a:pt x="9292539" y="335026"/>
                  <a:pt x="9300569" y="326997"/>
                  <a:pt x="9308153" y="316736"/>
                </a:cubicBezTo>
                <a:cubicBezTo>
                  <a:pt x="9325550" y="292648"/>
                  <a:pt x="9339379" y="265436"/>
                  <a:pt x="9376406" y="260083"/>
                </a:cubicBezTo>
                <a:cubicBezTo>
                  <a:pt x="9382205" y="259191"/>
                  <a:pt x="9386665" y="254283"/>
                  <a:pt x="9391126" y="251160"/>
                </a:cubicBezTo>
                <a:cubicBezTo>
                  <a:pt x="9397371" y="246700"/>
                  <a:pt x="9402724" y="241793"/>
                  <a:pt x="9399602" y="233317"/>
                </a:cubicBezTo>
                <a:cubicBezTo>
                  <a:pt x="9396479" y="225733"/>
                  <a:pt x="9389787" y="221273"/>
                  <a:pt x="9381312" y="220380"/>
                </a:cubicBezTo>
                <a:cubicBezTo>
                  <a:pt x="9373728" y="219488"/>
                  <a:pt x="9365699" y="219042"/>
                  <a:pt x="9358115" y="219934"/>
                </a:cubicBezTo>
                <a:cubicBezTo>
                  <a:pt x="9324212" y="223057"/>
                  <a:pt x="9301015" y="243131"/>
                  <a:pt x="9277818" y="261867"/>
                </a:cubicBezTo>
                <a:cubicBezTo>
                  <a:pt x="9196629" y="326997"/>
                  <a:pt x="9125254" y="400156"/>
                  <a:pt x="9050311" y="470639"/>
                </a:cubicBezTo>
                <a:cubicBezTo>
                  <a:pt x="8975368" y="540675"/>
                  <a:pt x="8887041" y="596437"/>
                  <a:pt x="8804067" y="657552"/>
                </a:cubicBezTo>
                <a:cubicBezTo>
                  <a:pt x="8612694" y="798963"/>
                  <a:pt x="8420427" y="939928"/>
                  <a:pt x="8216563" y="1067511"/>
                </a:cubicBezTo>
                <a:cubicBezTo>
                  <a:pt x="8017159" y="1191972"/>
                  <a:pt x="7337313" y="1339182"/>
                  <a:pt x="7204377" y="1356580"/>
                </a:cubicBezTo>
                <a:cubicBezTo>
                  <a:pt x="7034416" y="1378438"/>
                  <a:pt x="6631594" y="1387360"/>
                  <a:pt x="6221188" y="1405651"/>
                </a:cubicBezTo>
                <a:cubicBezTo>
                  <a:pt x="6174795" y="1407434"/>
                  <a:pt x="6129294" y="1409666"/>
                  <a:pt x="6081116" y="1413234"/>
                </a:cubicBezTo>
                <a:cubicBezTo>
                  <a:pt x="4716070" y="1513158"/>
                  <a:pt x="3730203" y="1110783"/>
                  <a:pt x="3680242" y="1085356"/>
                </a:cubicBezTo>
                <a:cubicBezTo>
                  <a:pt x="3599945" y="1044761"/>
                  <a:pt x="3336303" y="980523"/>
                  <a:pt x="3335857" y="981416"/>
                </a:cubicBezTo>
                <a:cubicBezTo>
                  <a:pt x="3330504" y="990337"/>
                  <a:pt x="3301508" y="1001155"/>
                  <a:pt x="3277977" y="1009017"/>
                </a:cubicBezTo>
                <a:lnTo>
                  <a:pt x="3255597" y="1016302"/>
                </a:lnTo>
                <a:lnTo>
                  <a:pt x="3260022" y="1012084"/>
                </a:lnTo>
                <a:cubicBezTo>
                  <a:pt x="3261026" y="1008627"/>
                  <a:pt x="3260914" y="1004390"/>
                  <a:pt x="3260468" y="1000598"/>
                </a:cubicBezTo>
                <a:cubicBezTo>
                  <a:pt x="3258237" y="980523"/>
                  <a:pt x="3248424" y="964464"/>
                  <a:pt x="3226565" y="956880"/>
                </a:cubicBezTo>
                <a:cubicBezTo>
                  <a:pt x="3205599" y="949742"/>
                  <a:pt x="3184186" y="943497"/>
                  <a:pt x="3162773" y="937252"/>
                </a:cubicBezTo>
                <a:cubicBezTo>
                  <a:pt x="3144929" y="931899"/>
                  <a:pt x="3132885" y="931899"/>
                  <a:pt x="3131101" y="953757"/>
                </a:cubicBezTo>
                <a:cubicBezTo>
                  <a:pt x="3129316" y="975617"/>
                  <a:pt x="3104781" y="985431"/>
                  <a:pt x="3089615" y="972493"/>
                </a:cubicBezTo>
                <a:cubicBezTo>
                  <a:pt x="3030284" y="921639"/>
                  <a:pt x="2960248" y="884614"/>
                  <a:pt x="2893779" y="842681"/>
                </a:cubicBezTo>
                <a:cubicBezTo>
                  <a:pt x="2847385" y="813685"/>
                  <a:pt x="2798762" y="787365"/>
                  <a:pt x="2759952" y="749000"/>
                </a:cubicBezTo>
                <a:cubicBezTo>
                  <a:pt x="2752814" y="741864"/>
                  <a:pt x="2746123" y="732050"/>
                  <a:pt x="2733632" y="739187"/>
                </a:cubicBezTo>
                <a:cubicBezTo>
                  <a:pt x="2722926" y="744986"/>
                  <a:pt x="2719803" y="753462"/>
                  <a:pt x="2723372" y="765506"/>
                </a:cubicBezTo>
                <a:cubicBezTo>
                  <a:pt x="2728279" y="780674"/>
                  <a:pt x="2737646" y="794057"/>
                  <a:pt x="2748353" y="806101"/>
                </a:cubicBezTo>
                <a:cubicBezTo>
                  <a:pt x="2798316" y="862754"/>
                  <a:pt x="2776903" y="882382"/>
                  <a:pt x="2710882" y="890859"/>
                </a:cubicBezTo>
                <a:cubicBezTo>
                  <a:pt x="2651997" y="898442"/>
                  <a:pt x="2592666" y="896212"/>
                  <a:pt x="2532890" y="894873"/>
                </a:cubicBezTo>
                <a:cubicBezTo>
                  <a:pt x="2503448" y="893981"/>
                  <a:pt x="2502109" y="897104"/>
                  <a:pt x="2513708" y="921639"/>
                </a:cubicBezTo>
                <a:cubicBezTo>
                  <a:pt x="2532444" y="962234"/>
                  <a:pt x="2535567" y="1001489"/>
                  <a:pt x="2511032" y="1038515"/>
                </a:cubicBezTo>
                <a:cubicBezTo>
                  <a:pt x="2505232" y="1046991"/>
                  <a:pt x="2501218" y="1056360"/>
                  <a:pt x="2503448" y="1067511"/>
                </a:cubicBezTo>
                <a:cubicBezTo>
                  <a:pt x="2513262" y="1113013"/>
                  <a:pt x="2499433" y="1153608"/>
                  <a:pt x="2485157" y="1194648"/>
                </a:cubicBezTo>
                <a:cubicBezTo>
                  <a:pt x="2461069" y="1263347"/>
                  <a:pt x="2429397" y="1328030"/>
                  <a:pt x="2394602" y="1391375"/>
                </a:cubicBezTo>
                <a:cubicBezTo>
                  <a:pt x="2370066" y="1435984"/>
                  <a:pt x="2355792" y="1488624"/>
                  <a:pt x="2298245" y="1511374"/>
                </a:cubicBezTo>
                <a:cubicBezTo>
                  <a:pt x="2284415" y="1516727"/>
                  <a:pt x="2280401" y="1529219"/>
                  <a:pt x="2286201" y="1543493"/>
                </a:cubicBezTo>
                <a:cubicBezTo>
                  <a:pt x="2305382" y="1590778"/>
                  <a:pt x="2293785" y="1631373"/>
                  <a:pt x="2264789" y="1668400"/>
                </a:cubicBezTo>
                <a:cubicBezTo>
                  <a:pt x="2254528" y="1681335"/>
                  <a:pt x="2258990" y="1688473"/>
                  <a:pt x="2274156" y="1693827"/>
                </a:cubicBezTo>
                <a:cubicBezTo>
                  <a:pt x="2291553" y="1699626"/>
                  <a:pt x="2305382" y="1709886"/>
                  <a:pt x="2316535" y="1723714"/>
                </a:cubicBezTo>
                <a:cubicBezTo>
                  <a:pt x="2334825" y="1746020"/>
                  <a:pt x="2344193" y="1771447"/>
                  <a:pt x="2352223" y="1797320"/>
                </a:cubicBezTo>
                <a:cubicBezTo>
                  <a:pt x="2364713" y="1837914"/>
                  <a:pt x="2378988" y="1876725"/>
                  <a:pt x="2420922" y="1903044"/>
                </a:cubicBezTo>
                <a:cubicBezTo>
                  <a:pt x="2433412" y="1911073"/>
                  <a:pt x="2443671" y="1922226"/>
                  <a:pt x="2454378" y="1932933"/>
                </a:cubicBezTo>
                <a:cubicBezTo>
                  <a:pt x="2451701" y="1944085"/>
                  <a:pt x="2444117" y="1952561"/>
                  <a:pt x="2429397" y="1955683"/>
                </a:cubicBezTo>
                <a:cubicBezTo>
                  <a:pt x="2335717" y="1975758"/>
                  <a:pt x="2342855" y="2033749"/>
                  <a:pt x="2345531" y="2099325"/>
                </a:cubicBezTo>
                <a:cubicBezTo>
                  <a:pt x="2348654" y="2180514"/>
                  <a:pt x="2403970" y="2217986"/>
                  <a:pt x="2471776" y="2249659"/>
                </a:cubicBezTo>
                <a:cubicBezTo>
                  <a:pt x="2494973" y="2260365"/>
                  <a:pt x="2527983" y="2259919"/>
                  <a:pt x="2536904" y="2293822"/>
                </a:cubicBezTo>
                <a:cubicBezTo>
                  <a:pt x="2498987" y="2325940"/>
                  <a:pt x="2452594" y="2300067"/>
                  <a:pt x="2411552" y="2308990"/>
                </a:cubicBezTo>
                <a:cubicBezTo>
                  <a:pt x="2377650" y="2316572"/>
                  <a:pt x="2321888" y="2312558"/>
                  <a:pt x="2367836" y="2371888"/>
                </a:cubicBezTo>
                <a:cubicBezTo>
                  <a:pt x="2381219" y="2389286"/>
                  <a:pt x="2365606" y="2401777"/>
                  <a:pt x="2348654" y="2403561"/>
                </a:cubicBezTo>
                <a:cubicBezTo>
                  <a:pt x="2211257" y="2416497"/>
                  <a:pt x="2274603" y="2536943"/>
                  <a:pt x="2230439" y="2599842"/>
                </a:cubicBezTo>
                <a:cubicBezTo>
                  <a:pt x="2217948" y="2616793"/>
                  <a:pt x="2230885" y="2647128"/>
                  <a:pt x="2250067" y="2654712"/>
                </a:cubicBezTo>
                <a:cubicBezTo>
                  <a:pt x="2371851" y="2703781"/>
                  <a:pt x="2388355" y="2819766"/>
                  <a:pt x="2447240" y="2920137"/>
                </a:cubicBezTo>
                <a:cubicBezTo>
                  <a:pt x="2383449" y="2959840"/>
                  <a:pt x="2306721" y="2968315"/>
                  <a:pt x="2237577" y="2994189"/>
                </a:cubicBezTo>
                <a:cubicBezTo>
                  <a:pt x="2165755" y="3020953"/>
                  <a:pt x="2165755" y="3041028"/>
                  <a:pt x="2225086" y="3119541"/>
                </a:cubicBezTo>
                <a:cubicBezTo>
                  <a:pt x="2070738" y="3136492"/>
                  <a:pt x="2070738" y="3136492"/>
                  <a:pt x="2118023" y="3260060"/>
                </a:cubicBezTo>
                <a:cubicBezTo>
                  <a:pt x="2053116" y="3265636"/>
                  <a:pt x="1994902" y="3378944"/>
                  <a:pt x="1964679" y="3479817"/>
                </a:cubicBezTo>
                <a:lnTo>
                  <a:pt x="1955875" y="3516632"/>
                </a:lnTo>
                <a:lnTo>
                  <a:pt x="1953287" y="3497155"/>
                </a:lnTo>
                <a:cubicBezTo>
                  <a:pt x="1952397" y="3492238"/>
                  <a:pt x="1951687" y="3490747"/>
                  <a:pt x="1951185" y="3493814"/>
                </a:cubicBezTo>
                <a:cubicBezTo>
                  <a:pt x="1950850" y="3495932"/>
                  <a:pt x="1950766" y="3502714"/>
                  <a:pt x="1950905" y="3512985"/>
                </a:cubicBezTo>
                <a:lnTo>
                  <a:pt x="1951483" y="3534997"/>
                </a:lnTo>
                <a:lnTo>
                  <a:pt x="1947593" y="3551262"/>
                </a:lnTo>
                <a:cubicBezTo>
                  <a:pt x="1940145" y="3594834"/>
                  <a:pt x="1941027" y="3627788"/>
                  <a:pt x="1952901" y="3635101"/>
                </a:cubicBezTo>
                <a:lnTo>
                  <a:pt x="1955653" y="3635212"/>
                </a:lnTo>
                <a:lnTo>
                  <a:pt x="1957374" y="3667901"/>
                </a:lnTo>
                <a:cubicBezTo>
                  <a:pt x="1962225" y="3750428"/>
                  <a:pt x="1969251" y="3832398"/>
                  <a:pt x="1976612" y="3838643"/>
                </a:cubicBezTo>
                <a:cubicBezTo>
                  <a:pt x="2054679" y="3905111"/>
                  <a:pt x="2007838" y="4054998"/>
                  <a:pt x="2155495" y="4074180"/>
                </a:cubicBezTo>
                <a:cubicBezTo>
                  <a:pt x="2221963" y="4083102"/>
                  <a:pt x="2254082" y="4137526"/>
                  <a:pt x="2302706" y="4167860"/>
                </a:cubicBezTo>
                <a:cubicBezTo>
                  <a:pt x="2472222" y="4272692"/>
                  <a:pt x="2585528" y="4407858"/>
                  <a:pt x="2638168" y="4593433"/>
                </a:cubicBezTo>
                <a:cubicBezTo>
                  <a:pt x="2652890" y="4644734"/>
                  <a:pt x="2708205" y="4686220"/>
                  <a:pt x="2743893" y="4731276"/>
                </a:cubicBezTo>
                <a:cubicBezTo>
                  <a:pt x="2726495" y="4764733"/>
                  <a:pt x="2632815" y="4693358"/>
                  <a:pt x="2665826" y="4780346"/>
                </a:cubicBezTo>
                <a:cubicBezTo>
                  <a:pt x="2690807" y="4845922"/>
                  <a:pt x="2755044" y="4886516"/>
                  <a:pt x="2815268" y="4924880"/>
                </a:cubicBezTo>
                <a:cubicBezTo>
                  <a:pt x="2884412" y="4968597"/>
                  <a:pt x="2960693" y="5003839"/>
                  <a:pt x="2991474" y="5085474"/>
                </a:cubicBezTo>
                <a:cubicBezTo>
                  <a:pt x="2998165" y="5102871"/>
                  <a:pt x="4460905" y="6373345"/>
                  <a:pt x="6494644" y="6212306"/>
                </a:cubicBezTo>
                <a:cubicBezTo>
                  <a:pt x="6826983" y="6185986"/>
                  <a:pt x="8139389" y="5921007"/>
                  <a:pt x="8314257" y="5863906"/>
                </a:cubicBezTo>
                <a:cubicBezTo>
                  <a:pt x="8494032" y="5805022"/>
                  <a:pt x="8647935" y="5697514"/>
                  <a:pt x="8832618" y="5651566"/>
                </a:cubicBezTo>
                <a:cubicBezTo>
                  <a:pt x="8930311" y="5627477"/>
                  <a:pt x="9024437" y="5583314"/>
                  <a:pt x="9009270" y="5457516"/>
                </a:cubicBezTo>
                <a:cubicBezTo>
                  <a:pt x="9004809" y="5421829"/>
                  <a:pt x="9030682" y="5392832"/>
                  <a:pt x="9071277" y="5403093"/>
                </a:cubicBezTo>
                <a:cubicBezTo>
                  <a:pt x="9148005" y="5422721"/>
                  <a:pt x="9182800" y="5370974"/>
                  <a:pt x="9225625" y="5332164"/>
                </a:cubicBezTo>
                <a:cubicBezTo>
                  <a:pt x="9301462" y="5263465"/>
                  <a:pt x="9374174" y="5190305"/>
                  <a:pt x="9495066" y="5178707"/>
                </a:cubicBezTo>
                <a:cubicBezTo>
                  <a:pt x="9471869" y="5124284"/>
                  <a:pt x="9432166" y="5132760"/>
                  <a:pt x="9396033" y="5143912"/>
                </a:cubicBezTo>
                <a:cubicBezTo>
                  <a:pt x="9300569" y="5173800"/>
                  <a:pt x="9206890" y="5207257"/>
                  <a:pt x="9111425" y="5236700"/>
                </a:cubicBezTo>
                <a:cubicBezTo>
                  <a:pt x="9049418" y="5255881"/>
                  <a:pt x="8987412" y="5282647"/>
                  <a:pt x="8904438" y="5261234"/>
                </a:cubicBezTo>
                <a:cubicBezTo>
                  <a:pt x="8975813" y="5151941"/>
                  <a:pt x="9097597" y="5132760"/>
                  <a:pt x="9196183" y="5098857"/>
                </a:cubicBezTo>
                <a:cubicBezTo>
                  <a:pt x="9319305" y="5056478"/>
                  <a:pt x="9392019" y="4976627"/>
                  <a:pt x="9478560" y="4887855"/>
                </a:cubicBezTo>
                <a:cubicBezTo>
                  <a:pt x="9387557" y="4866441"/>
                  <a:pt x="9331795" y="4932018"/>
                  <a:pt x="9260867" y="4928449"/>
                </a:cubicBezTo>
                <a:cubicBezTo>
                  <a:pt x="9256852" y="4916851"/>
                  <a:pt x="9250606" y="4900345"/>
                  <a:pt x="9251499" y="4899899"/>
                </a:cubicBezTo>
                <a:cubicBezTo>
                  <a:pt x="9367929" y="4851275"/>
                  <a:pt x="9421906" y="4759379"/>
                  <a:pt x="9440197" y="4648749"/>
                </a:cubicBezTo>
                <a:cubicBezTo>
                  <a:pt x="9449564" y="4591648"/>
                  <a:pt x="9491943" y="4573805"/>
                  <a:pt x="9533430" y="4547485"/>
                </a:cubicBezTo>
                <a:cubicBezTo>
                  <a:pt x="9679302" y="4454252"/>
                  <a:pt x="9833204" y="4370832"/>
                  <a:pt x="9953203" y="4242804"/>
                </a:cubicBezTo>
                <a:cubicBezTo>
                  <a:pt x="9814915" y="4259755"/>
                  <a:pt x="9703837" y="4343175"/>
                  <a:pt x="9555288" y="4378862"/>
                </a:cubicBezTo>
                <a:cubicBezTo>
                  <a:pt x="9673502" y="4238788"/>
                  <a:pt x="9826959" y="4167860"/>
                  <a:pt x="9966586" y="4082655"/>
                </a:cubicBezTo>
                <a:cubicBezTo>
                  <a:pt x="10030377" y="4043845"/>
                  <a:pt x="10089262" y="3994330"/>
                  <a:pt x="10165990" y="3973363"/>
                </a:cubicBezTo>
                <a:cubicBezTo>
                  <a:pt x="10193202" y="3965780"/>
                  <a:pt x="10238703" y="3950166"/>
                  <a:pt x="10216399" y="3908679"/>
                </a:cubicBezTo>
                <a:cubicBezTo>
                  <a:pt x="10197663" y="3874331"/>
                  <a:pt x="10161083" y="3884591"/>
                  <a:pt x="10127626" y="3894850"/>
                </a:cubicBezTo>
                <a:cubicBezTo>
                  <a:pt x="10047329" y="3919832"/>
                  <a:pt x="9964356" y="3920278"/>
                  <a:pt x="9855955" y="3919832"/>
                </a:cubicBezTo>
                <a:cubicBezTo>
                  <a:pt x="9946958" y="3806078"/>
                  <a:pt x="10113798" y="3839981"/>
                  <a:pt x="10191863" y="3720428"/>
                </a:cubicBezTo>
                <a:cubicBezTo>
                  <a:pt x="10094168" y="3699908"/>
                  <a:pt x="10019226" y="3742732"/>
                  <a:pt x="9940267" y="3751209"/>
                </a:cubicBezTo>
                <a:cubicBezTo>
                  <a:pt x="9868892" y="3758793"/>
                  <a:pt x="9851048" y="3738272"/>
                  <a:pt x="9867999" y="3672696"/>
                </a:cubicBezTo>
                <a:cubicBezTo>
                  <a:pt x="9894319" y="3570541"/>
                  <a:pt x="9855062" y="3517902"/>
                  <a:pt x="9751124" y="3546005"/>
                </a:cubicBezTo>
                <a:cubicBezTo>
                  <a:pt x="9654767" y="3572325"/>
                  <a:pt x="9644954" y="3533961"/>
                  <a:pt x="9670381" y="3475523"/>
                </a:cubicBezTo>
                <a:cubicBezTo>
                  <a:pt x="9707406" y="3390319"/>
                  <a:pt x="9665473" y="3324744"/>
                  <a:pt x="9636477" y="3253369"/>
                </a:cubicBezTo>
                <a:cubicBezTo>
                  <a:pt x="9592761" y="3144969"/>
                  <a:pt x="9611496" y="3091437"/>
                  <a:pt x="9706514" y="3010694"/>
                </a:cubicBezTo>
                <a:cubicBezTo>
                  <a:pt x="9760045" y="2965639"/>
                  <a:pt x="9817591" y="2927274"/>
                  <a:pt x="9895211" y="2888019"/>
                </a:cubicBezTo>
                <a:cubicBezTo>
                  <a:pt x="9716328" y="2867052"/>
                  <a:pt x="9903688" y="2794785"/>
                  <a:pt x="9840788" y="2750175"/>
                </a:cubicBezTo>
                <a:cubicBezTo>
                  <a:pt x="9714544" y="2731886"/>
                  <a:pt x="9611496" y="2874636"/>
                  <a:pt x="9439750" y="2834041"/>
                </a:cubicBezTo>
                <a:cubicBezTo>
                  <a:pt x="9652090" y="2710474"/>
                  <a:pt x="9886290" y="2553894"/>
                  <a:pt x="10040191" y="2389286"/>
                </a:cubicBezTo>
                <a:cubicBezTo>
                  <a:pt x="10004504" y="2351814"/>
                  <a:pt x="9969263" y="2386610"/>
                  <a:pt x="9939374" y="2373227"/>
                </a:cubicBezTo>
                <a:cubicBezTo>
                  <a:pt x="9940713" y="2364304"/>
                  <a:pt x="9938036" y="2351368"/>
                  <a:pt x="9943389" y="2347353"/>
                </a:cubicBezTo>
                <a:cubicBezTo>
                  <a:pt x="10058482" y="2257688"/>
                  <a:pt x="10059820" y="2255458"/>
                  <a:pt x="9937144" y="2189436"/>
                </a:cubicBezTo>
                <a:cubicBezTo>
                  <a:pt x="9894319" y="2166240"/>
                  <a:pt x="9897888" y="2145719"/>
                  <a:pt x="9920638" y="2116723"/>
                </a:cubicBezTo>
                <a:cubicBezTo>
                  <a:pt x="9936698" y="2096202"/>
                  <a:pt x="9956772" y="2078359"/>
                  <a:pt x="9947404" y="2033304"/>
                </a:cubicBezTo>
                <a:cubicBezTo>
                  <a:pt x="9880044" y="2090850"/>
                  <a:pt x="9554842" y="2188098"/>
                  <a:pt x="9497296" y="2182299"/>
                </a:cubicBezTo>
                <a:cubicBezTo>
                  <a:pt x="9432613" y="2175607"/>
                  <a:pt x="9211796" y="2195682"/>
                  <a:pt x="9144883" y="2211295"/>
                </a:cubicBezTo>
                <a:cubicBezTo>
                  <a:pt x="9148451" y="2208172"/>
                  <a:pt x="9152020" y="2205050"/>
                  <a:pt x="9155589" y="2201927"/>
                </a:cubicBezTo>
                <a:cubicBezTo>
                  <a:pt x="9219380" y="2140366"/>
                  <a:pt x="9284064" y="2078804"/>
                  <a:pt x="9322428" y="1998954"/>
                </a:cubicBezTo>
                <a:cubicBezTo>
                  <a:pt x="9324212" y="1995831"/>
                  <a:pt x="9325104" y="1993155"/>
                  <a:pt x="9329119" y="1994047"/>
                </a:cubicBezTo>
                <a:cubicBezTo>
                  <a:pt x="9364360" y="2003415"/>
                  <a:pt x="9359900" y="1980218"/>
                  <a:pt x="9360345" y="1961483"/>
                </a:cubicBezTo>
                <a:cubicBezTo>
                  <a:pt x="9360791" y="1942301"/>
                  <a:pt x="9366590" y="1927134"/>
                  <a:pt x="9392465" y="1928918"/>
                </a:cubicBezTo>
                <a:cubicBezTo>
                  <a:pt x="9393803" y="1928918"/>
                  <a:pt x="9395586" y="1928471"/>
                  <a:pt x="9397371" y="1928025"/>
                </a:cubicBezTo>
                <a:cubicBezTo>
                  <a:pt x="9409416" y="1924903"/>
                  <a:pt x="9447334" y="1874048"/>
                  <a:pt x="9441534" y="1864680"/>
                </a:cubicBezTo>
                <a:cubicBezTo>
                  <a:pt x="9428598" y="1844160"/>
                  <a:pt x="9441980" y="1833899"/>
                  <a:pt x="9453133" y="1821855"/>
                </a:cubicBezTo>
                <a:cubicBezTo>
                  <a:pt x="9468746" y="1805350"/>
                  <a:pt x="9484359" y="1789737"/>
                  <a:pt x="9500865" y="1774123"/>
                </a:cubicBezTo>
                <a:cubicBezTo>
                  <a:pt x="9516924" y="1758957"/>
                  <a:pt x="9533430" y="1744681"/>
                  <a:pt x="9549935" y="1729961"/>
                </a:cubicBezTo>
                <a:cubicBezTo>
                  <a:pt x="9589192" y="1715239"/>
                  <a:pt x="9628893" y="1702302"/>
                  <a:pt x="9670381" y="1692042"/>
                </a:cubicBezTo>
                <a:cubicBezTo>
                  <a:pt x="9701161" y="1684013"/>
                  <a:pt x="9735511" y="1673752"/>
                  <a:pt x="9750231" y="1622006"/>
                </a:cubicBezTo>
                <a:cubicBezTo>
                  <a:pt x="9717666" y="1627805"/>
                  <a:pt x="9685101" y="1634942"/>
                  <a:pt x="9652537" y="1642080"/>
                </a:cubicBezTo>
                <a:cubicBezTo>
                  <a:pt x="9682871" y="1616207"/>
                  <a:pt x="9712314" y="1590333"/>
                  <a:pt x="9740417" y="1563121"/>
                </a:cubicBezTo>
                <a:cubicBezTo>
                  <a:pt x="9763614" y="1540370"/>
                  <a:pt x="9782350" y="1514943"/>
                  <a:pt x="9789041" y="1483271"/>
                </a:cubicBezTo>
                <a:cubicBezTo>
                  <a:pt x="9790825" y="1475241"/>
                  <a:pt x="9792164" y="1466765"/>
                  <a:pt x="9783687" y="1460966"/>
                </a:cubicBezTo>
                <a:cubicBezTo>
                  <a:pt x="9774320" y="1454275"/>
                  <a:pt x="9767183" y="1459628"/>
                  <a:pt x="9760491" y="1464534"/>
                </a:cubicBezTo>
                <a:cubicBezTo>
                  <a:pt x="9732833" y="1484608"/>
                  <a:pt x="9704730" y="1504237"/>
                  <a:pt x="9677518" y="1524757"/>
                </a:cubicBezTo>
                <a:cubicBezTo>
                  <a:pt x="9641385" y="1551968"/>
                  <a:pt x="9605696" y="1579627"/>
                  <a:pt x="9570010" y="1606839"/>
                </a:cubicBezTo>
                <a:cubicBezTo>
                  <a:pt x="9619525" y="1551077"/>
                  <a:pt x="9674395" y="1501114"/>
                  <a:pt x="9733726" y="1455166"/>
                </a:cubicBezTo>
                <a:cubicBezTo>
                  <a:pt x="9776551" y="1421710"/>
                  <a:pt x="9819376" y="1388253"/>
                  <a:pt x="9851495" y="1345427"/>
                </a:cubicBezTo>
                <a:cubicBezTo>
                  <a:pt x="9867999" y="1324015"/>
                  <a:pt x="9875583" y="1299926"/>
                  <a:pt x="9876922" y="1273161"/>
                </a:cubicBezTo>
                <a:cubicBezTo>
                  <a:pt x="9876922" y="1266023"/>
                  <a:pt x="9876029" y="1257993"/>
                  <a:pt x="9866661" y="1254870"/>
                </a:cubicBezTo>
                <a:cubicBezTo>
                  <a:pt x="9857294" y="1252194"/>
                  <a:pt x="9851940" y="1257993"/>
                  <a:pt x="9848372" y="1264238"/>
                </a:cubicBezTo>
                <a:cubicBezTo>
                  <a:pt x="9844357" y="1271376"/>
                  <a:pt x="9839449" y="1277175"/>
                  <a:pt x="9832313" y="1281636"/>
                </a:cubicBezTo>
                <a:cubicBezTo>
                  <a:pt x="9769859" y="1322677"/>
                  <a:pt x="9715436" y="1371747"/>
                  <a:pt x="9659674" y="1419479"/>
                </a:cubicBezTo>
                <a:cubicBezTo>
                  <a:pt x="9579824" y="1487731"/>
                  <a:pt x="9501311" y="1557322"/>
                  <a:pt x="9405847" y="1608623"/>
                </a:cubicBezTo>
                <a:cubicBezTo>
                  <a:pt x="9369714" y="1627805"/>
                  <a:pt x="9332242" y="1644310"/>
                  <a:pt x="9303246" y="1646987"/>
                </a:cubicBezTo>
                <a:cubicBezTo>
                  <a:pt x="9406293" y="1566690"/>
                  <a:pt x="9503095" y="1482825"/>
                  <a:pt x="9589192" y="1389145"/>
                </a:cubicBezTo>
                <a:cubicBezTo>
                  <a:pt x="9676180" y="1294573"/>
                  <a:pt x="9751570" y="1193756"/>
                  <a:pt x="9803762" y="1078218"/>
                </a:cubicBezTo>
                <a:cubicBezTo>
                  <a:pt x="9809116" y="1066174"/>
                  <a:pt x="9812238" y="1054575"/>
                  <a:pt x="9830974" y="1055913"/>
                </a:cubicBezTo>
                <a:cubicBezTo>
                  <a:pt x="9839449" y="1056360"/>
                  <a:pt x="9842126" y="1049222"/>
                  <a:pt x="9839896" y="1042084"/>
                </a:cubicBezTo>
                <a:cubicBezTo>
                  <a:pt x="9825621" y="991230"/>
                  <a:pt x="9851940" y="958665"/>
                  <a:pt x="9893427" y="933683"/>
                </a:cubicBezTo>
                <a:cubicBezTo>
                  <a:pt x="9906364" y="925654"/>
                  <a:pt x="9907256" y="918070"/>
                  <a:pt x="9897441" y="906472"/>
                </a:cubicBezTo>
                <a:cubicBezTo>
                  <a:pt x="9884058" y="890413"/>
                  <a:pt x="9885397" y="873015"/>
                  <a:pt x="9892535" y="856509"/>
                </a:cubicBezTo>
                <a:cubicBezTo>
                  <a:pt x="9896550" y="846249"/>
                  <a:pt x="9901903" y="836436"/>
                  <a:pt x="9906364" y="826622"/>
                </a:cubicBezTo>
                <a:cubicBezTo>
                  <a:pt x="9909487" y="820375"/>
                  <a:pt x="9914839" y="813685"/>
                  <a:pt x="9906809" y="806993"/>
                </a:cubicBezTo>
                <a:cubicBezTo>
                  <a:pt x="9899226" y="801193"/>
                  <a:pt x="9891642" y="804762"/>
                  <a:pt x="9884505" y="807440"/>
                </a:cubicBezTo>
                <a:cubicBezTo>
                  <a:pt x="9850156" y="819484"/>
                  <a:pt x="9830082" y="842235"/>
                  <a:pt x="9821160" y="874800"/>
                </a:cubicBezTo>
                <a:cubicBezTo>
                  <a:pt x="9814468" y="898888"/>
                  <a:pt x="9807331" y="900227"/>
                  <a:pt x="9787256" y="881491"/>
                </a:cubicBezTo>
                <a:cubicBezTo>
                  <a:pt x="9772090" y="867216"/>
                  <a:pt x="9758707" y="868554"/>
                  <a:pt x="9746216" y="880152"/>
                </a:cubicBezTo>
                <a:cubicBezTo>
                  <a:pt x="9739525" y="885951"/>
                  <a:pt x="9735511" y="893981"/>
                  <a:pt x="9730603" y="901118"/>
                </a:cubicBezTo>
                <a:cubicBezTo>
                  <a:pt x="9706067" y="938144"/>
                  <a:pt x="9680195" y="974278"/>
                  <a:pt x="9640046" y="998813"/>
                </a:cubicBezTo>
                <a:cubicBezTo>
                  <a:pt x="9622202" y="1009966"/>
                  <a:pt x="9603020" y="1018887"/>
                  <a:pt x="9575363" y="1010412"/>
                </a:cubicBezTo>
                <a:cubicBezTo>
                  <a:pt x="9592761" y="1000151"/>
                  <a:pt x="9610158" y="998813"/>
                  <a:pt x="9626217" y="994352"/>
                </a:cubicBezTo>
                <a:cubicBezTo>
                  <a:pt x="9642276" y="989891"/>
                  <a:pt x="9650753" y="982753"/>
                  <a:pt x="9638707" y="966694"/>
                </a:cubicBezTo>
                <a:cubicBezTo>
                  <a:pt x="9632016" y="957773"/>
                  <a:pt x="9632462" y="950189"/>
                  <a:pt x="9638707" y="942606"/>
                </a:cubicBezTo>
                <a:cubicBezTo>
                  <a:pt x="9658782" y="918070"/>
                  <a:pt x="9668596" y="884167"/>
                  <a:pt x="9710975" y="881491"/>
                </a:cubicBezTo>
                <a:cubicBezTo>
                  <a:pt x="9713205" y="881491"/>
                  <a:pt x="9715436" y="879706"/>
                  <a:pt x="9717666" y="878367"/>
                </a:cubicBezTo>
                <a:cubicBezTo>
                  <a:pt x="9726142" y="873461"/>
                  <a:pt x="9735511" y="868108"/>
                  <a:pt x="9732387" y="856509"/>
                </a:cubicBezTo>
                <a:cubicBezTo>
                  <a:pt x="9728818" y="844911"/>
                  <a:pt x="9717220" y="842235"/>
                  <a:pt x="9706960" y="840896"/>
                </a:cubicBezTo>
                <a:cubicBezTo>
                  <a:pt x="9680640" y="837773"/>
                  <a:pt x="9660120" y="848926"/>
                  <a:pt x="9640492" y="861417"/>
                </a:cubicBezTo>
                <a:cubicBezTo>
                  <a:pt x="9592761" y="892197"/>
                  <a:pt x="9553504" y="931453"/>
                  <a:pt x="9512463" y="968925"/>
                </a:cubicBezTo>
                <a:cubicBezTo>
                  <a:pt x="9450902" y="1025132"/>
                  <a:pt x="9396925" y="1088923"/>
                  <a:pt x="9328673" y="1138886"/>
                </a:cubicBezTo>
                <a:cubicBezTo>
                  <a:pt x="9125701" y="1286989"/>
                  <a:pt x="8925851" y="1438662"/>
                  <a:pt x="8716634" y="1580073"/>
                </a:cubicBezTo>
                <a:cubicBezTo>
                  <a:pt x="8639459" y="1632266"/>
                  <a:pt x="8560501" y="1681782"/>
                  <a:pt x="8480649" y="1729961"/>
                </a:cubicBezTo>
                <a:cubicBezTo>
                  <a:pt x="8480204" y="1727283"/>
                  <a:pt x="8479758" y="1725499"/>
                  <a:pt x="8479312" y="1722377"/>
                </a:cubicBezTo>
                <a:cubicBezTo>
                  <a:pt x="8479312" y="1720147"/>
                  <a:pt x="8479312" y="1717469"/>
                  <a:pt x="8479312" y="1715239"/>
                </a:cubicBezTo>
                <a:cubicBezTo>
                  <a:pt x="8535965" y="1684013"/>
                  <a:pt x="8591727" y="1650555"/>
                  <a:pt x="8645704" y="1615314"/>
                </a:cubicBezTo>
                <a:cubicBezTo>
                  <a:pt x="8778194" y="1528326"/>
                  <a:pt x="8899531" y="1430631"/>
                  <a:pt x="9002133" y="1314647"/>
                </a:cubicBezTo>
                <a:cubicBezTo>
                  <a:pt x="9010609" y="1305280"/>
                  <a:pt x="9019977" y="1303048"/>
                  <a:pt x="9033805" y="1305280"/>
                </a:cubicBezTo>
                <a:cubicBezTo>
                  <a:pt x="9078415" y="1312863"/>
                  <a:pt x="9092243" y="1299481"/>
                  <a:pt x="9083322" y="1259778"/>
                </a:cubicBezTo>
                <a:cubicBezTo>
                  <a:pt x="9081092" y="1249964"/>
                  <a:pt x="9080645" y="1241934"/>
                  <a:pt x="9088228" y="1233458"/>
                </a:cubicBezTo>
                <a:cubicBezTo>
                  <a:pt x="9122132" y="1195541"/>
                  <a:pt x="9157819" y="1158961"/>
                  <a:pt x="9196629" y="1124611"/>
                </a:cubicBezTo>
                <a:cubicBezTo>
                  <a:pt x="9268451" y="1061266"/>
                  <a:pt x="9345625" y="1002828"/>
                  <a:pt x="9412538" y="935022"/>
                </a:cubicBezTo>
                <a:cubicBezTo>
                  <a:pt x="9432166" y="914501"/>
                  <a:pt x="9446888" y="891304"/>
                  <a:pt x="9455363" y="864985"/>
                </a:cubicBezTo>
                <a:cubicBezTo>
                  <a:pt x="9458040" y="856063"/>
                  <a:pt x="9459378" y="844911"/>
                  <a:pt x="9448672" y="838220"/>
                </a:cubicBezTo>
                <a:cubicBezTo>
                  <a:pt x="9438412" y="831528"/>
                  <a:pt x="9430829" y="839112"/>
                  <a:pt x="9423691" y="844465"/>
                </a:cubicBezTo>
                <a:cubicBezTo>
                  <a:pt x="9393803" y="866323"/>
                  <a:pt x="9363468" y="888628"/>
                  <a:pt x="9333580" y="910932"/>
                </a:cubicBezTo>
                <a:cubicBezTo>
                  <a:pt x="9303246" y="933238"/>
                  <a:pt x="9273357" y="956434"/>
                  <a:pt x="9241685" y="980077"/>
                </a:cubicBezTo>
                <a:cubicBezTo>
                  <a:pt x="9239455" y="969817"/>
                  <a:pt x="9246146" y="967587"/>
                  <a:pt x="9249715" y="964018"/>
                </a:cubicBezTo>
                <a:cubicBezTo>
                  <a:pt x="9300123" y="913610"/>
                  <a:pt x="9355439" y="867662"/>
                  <a:pt x="9412538" y="823499"/>
                </a:cubicBezTo>
                <a:cubicBezTo>
                  <a:pt x="9456702" y="789149"/>
                  <a:pt x="9499526" y="753015"/>
                  <a:pt x="9528522" y="706176"/>
                </a:cubicBezTo>
                <a:cubicBezTo>
                  <a:pt x="9539675" y="687886"/>
                  <a:pt x="9545474" y="668704"/>
                  <a:pt x="9542798" y="647292"/>
                </a:cubicBezTo>
                <a:cubicBezTo>
                  <a:pt x="9541905" y="640600"/>
                  <a:pt x="9541014" y="633909"/>
                  <a:pt x="9532091" y="631679"/>
                </a:cubicBezTo>
                <a:cubicBezTo>
                  <a:pt x="9524953" y="629894"/>
                  <a:pt x="9520493" y="633909"/>
                  <a:pt x="9516924" y="638370"/>
                </a:cubicBezTo>
                <a:cubicBezTo>
                  <a:pt x="9510679" y="646399"/>
                  <a:pt x="9504434" y="654429"/>
                  <a:pt x="9495512" y="660675"/>
                </a:cubicBezTo>
                <a:cubicBezTo>
                  <a:pt x="9441980" y="698146"/>
                  <a:pt x="9392019" y="739187"/>
                  <a:pt x="9343394" y="781565"/>
                </a:cubicBezTo>
                <a:cubicBezTo>
                  <a:pt x="9263543" y="850710"/>
                  <a:pt x="9184585" y="921193"/>
                  <a:pt x="9090906" y="975617"/>
                </a:cubicBezTo>
                <a:cubicBezTo>
                  <a:pt x="9055664" y="996136"/>
                  <a:pt x="9019084" y="1014427"/>
                  <a:pt x="8976705" y="1023348"/>
                </a:cubicBezTo>
                <a:cubicBezTo>
                  <a:pt x="8978044" y="1018887"/>
                  <a:pt x="8980721" y="1016211"/>
                  <a:pt x="8983397" y="1013981"/>
                </a:cubicBezTo>
                <a:cubicBezTo>
                  <a:pt x="9073061" y="941713"/>
                  <a:pt x="9159604" y="867216"/>
                  <a:pt x="9238116" y="784688"/>
                </a:cubicBezTo>
                <a:cubicBezTo>
                  <a:pt x="9334918" y="682979"/>
                  <a:pt x="9417446" y="572348"/>
                  <a:pt x="9474545" y="446103"/>
                </a:cubicBezTo>
                <a:cubicBezTo>
                  <a:pt x="9477222" y="440751"/>
                  <a:pt x="9479007" y="435843"/>
                  <a:pt x="9486143" y="435843"/>
                </a:cubicBezTo>
                <a:cubicBezTo>
                  <a:pt x="9504434" y="436289"/>
                  <a:pt x="9506218" y="427368"/>
                  <a:pt x="9503541" y="412646"/>
                </a:cubicBezTo>
                <a:cubicBezTo>
                  <a:pt x="9496404" y="376512"/>
                  <a:pt x="9508449" y="346179"/>
                  <a:pt x="9539229" y="325658"/>
                </a:cubicBezTo>
                <a:cubicBezTo>
                  <a:pt x="9561533" y="310491"/>
                  <a:pt x="9580269" y="297108"/>
                  <a:pt x="9554396" y="268558"/>
                </a:cubicBezTo>
                <a:cubicBezTo>
                  <a:pt x="9548150" y="261867"/>
                  <a:pt x="9550382" y="252053"/>
                  <a:pt x="9552612" y="243131"/>
                </a:cubicBezTo>
                <a:cubicBezTo>
                  <a:pt x="9555734" y="229748"/>
                  <a:pt x="9562872" y="219042"/>
                  <a:pt x="9570901" y="207890"/>
                </a:cubicBezTo>
                <a:cubicBezTo>
                  <a:pt x="9575363" y="201645"/>
                  <a:pt x="9580715" y="193168"/>
                  <a:pt x="9574470" y="186031"/>
                </a:cubicBezTo>
                <a:cubicBezTo>
                  <a:pt x="9570901" y="181793"/>
                  <a:pt x="9566775" y="181124"/>
                  <a:pt x="9562593" y="181849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Afbeelding 3" descr="Afbeelding met Lettertype, wit, Graphics, typografie&#10;&#10;Door AI gegenereerde inhoud is mogelijk onjuist.">
            <a:extLst>
              <a:ext uri="{FF2B5EF4-FFF2-40B4-BE49-F238E27FC236}">
                <a16:creationId xmlns:a16="http://schemas.microsoft.com/office/drawing/2014/main" id="{75DD8812-2C85-61D1-D659-BC7BEA613B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399" y="2354481"/>
            <a:ext cx="5029202" cy="2379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441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883914-8FF6-87CD-88D5-EEE35C9136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C6B298B9-AA3F-4E48-9ADE-DD1A49F40A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8A6362C-DAA2-46F0-8F9D-238EA1E6FD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998728 w 12192000"/>
              <a:gd name="connsiteY0" fmla="*/ 3612739 h 6858000"/>
              <a:gd name="connsiteX1" fmla="*/ 2014976 w 12192000"/>
              <a:gd name="connsiteY1" fmla="*/ 3645485 h 6858000"/>
              <a:gd name="connsiteX2" fmla="*/ 1987764 w 12192000"/>
              <a:gd name="connsiteY2" fmla="*/ 3715075 h 6858000"/>
              <a:gd name="connsiteX3" fmla="*/ 1970583 w 12192000"/>
              <a:gd name="connsiteY3" fmla="*/ 3648007 h 6858000"/>
              <a:gd name="connsiteX4" fmla="*/ 1968718 w 12192000"/>
              <a:gd name="connsiteY4" fmla="*/ 3632235 h 6858000"/>
              <a:gd name="connsiteX5" fmla="*/ 1979288 w 12192000"/>
              <a:gd name="connsiteY5" fmla="*/ 3624964 h 6858000"/>
              <a:gd name="connsiteX6" fmla="*/ 1998728 w 12192000"/>
              <a:gd name="connsiteY6" fmla="*/ 3612739 h 6858000"/>
              <a:gd name="connsiteX7" fmla="*/ 1955875 w 12192000"/>
              <a:gd name="connsiteY7" fmla="*/ 3516632 h 6858000"/>
              <a:gd name="connsiteX8" fmla="*/ 1956461 w 12192000"/>
              <a:gd name="connsiteY8" fmla="*/ 3521046 h 6858000"/>
              <a:gd name="connsiteX9" fmla="*/ 1965292 w 12192000"/>
              <a:gd name="connsiteY9" fmla="*/ 3603273 h 6858000"/>
              <a:gd name="connsiteX10" fmla="*/ 1968718 w 12192000"/>
              <a:gd name="connsiteY10" fmla="*/ 3632235 h 6858000"/>
              <a:gd name="connsiteX11" fmla="*/ 1963908 w 12192000"/>
              <a:gd name="connsiteY11" fmla="*/ 3635544 h 6858000"/>
              <a:gd name="connsiteX12" fmla="*/ 1955653 w 12192000"/>
              <a:gd name="connsiteY12" fmla="*/ 3635212 h 6858000"/>
              <a:gd name="connsiteX13" fmla="*/ 1954172 w 12192000"/>
              <a:gd name="connsiteY13" fmla="*/ 3607075 h 6858000"/>
              <a:gd name="connsiteX14" fmla="*/ 1951958 w 12192000"/>
              <a:gd name="connsiteY14" fmla="*/ 3553088 h 6858000"/>
              <a:gd name="connsiteX15" fmla="*/ 1951483 w 12192000"/>
              <a:gd name="connsiteY15" fmla="*/ 3534997 h 6858000"/>
              <a:gd name="connsiteX16" fmla="*/ 9184139 w 12192000"/>
              <a:gd name="connsiteY16" fmla="*/ 1751373 h 6858000"/>
              <a:gd name="connsiteX17" fmla="*/ 9188600 w 12192000"/>
              <a:gd name="connsiteY17" fmla="*/ 1756725 h 6858000"/>
              <a:gd name="connsiteX18" fmla="*/ 9161388 w 12192000"/>
              <a:gd name="connsiteY18" fmla="*/ 1779476 h 6858000"/>
              <a:gd name="connsiteX19" fmla="*/ 9129269 w 12192000"/>
              <a:gd name="connsiteY19" fmla="*/ 1788844 h 6858000"/>
              <a:gd name="connsiteX20" fmla="*/ 9184139 w 12192000"/>
              <a:gd name="connsiteY20" fmla="*/ 1751373 h 6858000"/>
              <a:gd name="connsiteX21" fmla="*/ 8855814 w 12192000"/>
              <a:gd name="connsiteY21" fmla="*/ 1125503 h 6858000"/>
              <a:gd name="connsiteX22" fmla="*/ 8531505 w 12192000"/>
              <a:gd name="connsiteY22" fmla="*/ 1356134 h 6858000"/>
              <a:gd name="connsiteX23" fmla="*/ 8526597 w 12192000"/>
              <a:gd name="connsiteY23" fmla="*/ 1350781 h 6858000"/>
              <a:gd name="connsiteX24" fmla="*/ 8855814 w 12192000"/>
              <a:gd name="connsiteY24" fmla="*/ 1125503 h 6858000"/>
              <a:gd name="connsiteX25" fmla="*/ 3255597 w 12192000"/>
              <a:gd name="connsiteY25" fmla="*/ 1016302 h 6858000"/>
              <a:gd name="connsiteX26" fmla="*/ 3252884 w 12192000"/>
              <a:gd name="connsiteY26" fmla="*/ 1018887 h 6858000"/>
              <a:gd name="connsiteX27" fmla="*/ 3250417 w 12192000"/>
              <a:gd name="connsiteY27" fmla="*/ 1017988 h 6858000"/>
              <a:gd name="connsiteX28" fmla="*/ 9562593 w 12192000"/>
              <a:gd name="connsiteY28" fmla="*/ 181849 h 6858000"/>
              <a:gd name="connsiteX29" fmla="*/ 9550382 w 12192000"/>
              <a:gd name="connsiteY29" fmla="*/ 186031 h 6858000"/>
              <a:gd name="connsiteX30" fmla="*/ 9486143 w 12192000"/>
              <a:gd name="connsiteY30" fmla="*/ 255175 h 6858000"/>
              <a:gd name="connsiteX31" fmla="*/ 9454471 w 12192000"/>
              <a:gd name="connsiteY31" fmla="*/ 262313 h 6858000"/>
              <a:gd name="connsiteX32" fmla="*/ 9405847 w 12192000"/>
              <a:gd name="connsiteY32" fmla="*/ 265436 h 6858000"/>
              <a:gd name="connsiteX33" fmla="*/ 9374174 w 12192000"/>
              <a:gd name="connsiteY33" fmla="*/ 312721 h 6858000"/>
              <a:gd name="connsiteX34" fmla="*/ 9235886 w 12192000"/>
              <a:gd name="connsiteY34" fmla="*/ 393018 h 6858000"/>
              <a:gd name="connsiteX35" fmla="*/ 9293432 w 12192000"/>
              <a:gd name="connsiteY35" fmla="*/ 372945 h 6858000"/>
              <a:gd name="connsiteX36" fmla="*/ 9306368 w 12192000"/>
              <a:gd name="connsiteY36" fmla="*/ 349747 h 6858000"/>
              <a:gd name="connsiteX37" fmla="*/ 9308153 w 12192000"/>
              <a:gd name="connsiteY37" fmla="*/ 316736 h 6858000"/>
              <a:gd name="connsiteX38" fmla="*/ 9376406 w 12192000"/>
              <a:gd name="connsiteY38" fmla="*/ 260083 h 6858000"/>
              <a:gd name="connsiteX39" fmla="*/ 9391126 w 12192000"/>
              <a:gd name="connsiteY39" fmla="*/ 251160 h 6858000"/>
              <a:gd name="connsiteX40" fmla="*/ 9399602 w 12192000"/>
              <a:gd name="connsiteY40" fmla="*/ 233317 h 6858000"/>
              <a:gd name="connsiteX41" fmla="*/ 9381312 w 12192000"/>
              <a:gd name="connsiteY41" fmla="*/ 220380 h 6858000"/>
              <a:gd name="connsiteX42" fmla="*/ 9358115 w 12192000"/>
              <a:gd name="connsiteY42" fmla="*/ 219934 h 6858000"/>
              <a:gd name="connsiteX43" fmla="*/ 9277818 w 12192000"/>
              <a:gd name="connsiteY43" fmla="*/ 261867 h 6858000"/>
              <a:gd name="connsiteX44" fmla="*/ 9050311 w 12192000"/>
              <a:gd name="connsiteY44" fmla="*/ 470639 h 6858000"/>
              <a:gd name="connsiteX45" fmla="*/ 8804067 w 12192000"/>
              <a:gd name="connsiteY45" fmla="*/ 657552 h 6858000"/>
              <a:gd name="connsiteX46" fmla="*/ 8216563 w 12192000"/>
              <a:gd name="connsiteY46" fmla="*/ 1067511 h 6858000"/>
              <a:gd name="connsiteX47" fmla="*/ 7204377 w 12192000"/>
              <a:gd name="connsiteY47" fmla="*/ 1356580 h 6858000"/>
              <a:gd name="connsiteX48" fmla="*/ 6221188 w 12192000"/>
              <a:gd name="connsiteY48" fmla="*/ 1405651 h 6858000"/>
              <a:gd name="connsiteX49" fmla="*/ 6081116 w 12192000"/>
              <a:gd name="connsiteY49" fmla="*/ 1413234 h 6858000"/>
              <a:gd name="connsiteX50" fmla="*/ 3680242 w 12192000"/>
              <a:gd name="connsiteY50" fmla="*/ 1085356 h 6858000"/>
              <a:gd name="connsiteX51" fmla="*/ 3335857 w 12192000"/>
              <a:gd name="connsiteY51" fmla="*/ 981416 h 6858000"/>
              <a:gd name="connsiteX52" fmla="*/ 3277977 w 12192000"/>
              <a:gd name="connsiteY52" fmla="*/ 1009017 h 6858000"/>
              <a:gd name="connsiteX53" fmla="*/ 3255597 w 12192000"/>
              <a:gd name="connsiteY53" fmla="*/ 1016302 h 6858000"/>
              <a:gd name="connsiteX54" fmla="*/ 3260022 w 12192000"/>
              <a:gd name="connsiteY54" fmla="*/ 1012084 h 6858000"/>
              <a:gd name="connsiteX55" fmla="*/ 3260468 w 12192000"/>
              <a:gd name="connsiteY55" fmla="*/ 1000598 h 6858000"/>
              <a:gd name="connsiteX56" fmla="*/ 3226565 w 12192000"/>
              <a:gd name="connsiteY56" fmla="*/ 956880 h 6858000"/>
              <a:gd name="connsiteX57" fmla="*/ 3162773 w 12192000"/>
              <a:gd name="connsiteY57" fmla="*/ 937252 h 6858000"/>
              <a:gd name="connsiteX58" fmla="*/ 3131101 w 12192000"/>
              <a:gd name="connsiteY58" fmla="*/ 953757 h 6858000"/>
              <a:gd name="connsiteX59" fmla="*/ 3089615 w 12192000"/>
              <a:gd name="connsiteY59" fmla="*/ 972493 h 6858000"/>
              <a:gd name="connsiteX60" fmla="*/ 2893779 w 12192000"/>
              <a:gd name="connsiteY60" fmla="*/ 842681 h 6858000"/>
              <a:gd name="connsiteX61" fmla="*/ 2759952 w 12192000"/>
              <a:gd name="connsiteY61" fmla="*/ 749000 h 6858000"/>
              <a:gd name="connsiteX62" fmla="*/ 2733632 w 12192000"/>
              <a:gd name="connsiteY62" fmla="*/ 739187 h 6858000"/>
              <a:gd name="connsiteX63" fmla="*/ 2723372 w 12192000"/>
              <a:gd name="connsiteY63" fmla="*/ 765506 h 6858000"/>
              <a:gd name="connsiteX64" fmla="*/ 2748353 w 12192000"/>
              <a:gd name="connsiteY64" fmla="*/ 806101 h 6858000"/>
              <a:gd name="connsiteX65" fmla="*/ 2710882 w 12192000"/>
              <a:gd name="connsiteY65" fmla="*/ 890859 h 6858000"/>
              <a:gd name="connsiteX66" fmla="*/ 2532890 w 12192000"/>
              <a:gd name="connsiteY66" fmla="*/ 894873 h 6858000"/>
              <a:gd name="connsiteX67" fmla="*/ 2513708 w 12192000"/>
              <a:gd name="connsiteY67" fmla="*/ 921639 h 6858000"/>
              <a:gd name="connsiteX68" fmla="*/ 2511032 w 12192000"/>
              <a:gd name="connsiteY68" fmla="*/ 1038515 h 6858000"/>
              <a:gd name="connsiteX69" fmla="*/ 2503448 w 12192000"/>
              <a:gd name="connsiteY69" fmla="*/ 1067511 h 6858000"/>
              <a:gd name="connsiteX70" fmla="*/ 2485157 w 12192000"/>
              <a:gd name="connsiteY70" fmla="*/ 1194648 h 6858000"/>
              <a:gd name="connsiteX71" fmla="*/ 2394602 w 12192000"/>
              <a:gd name="connsiteY71" fmla="*/ 1391375 h 6858000"/>
              <a:gd name="connsiteX72" fmla="*/ 2298245 w 12192000"/>
              <a:gd name="connsiteY72" fmla="*/ 1511374 h 6858000"/>
              <a:gd name="connsiteX73" fmla="*/ 2286201 w 12192000"/>
              <a:gd name="connsiteY73" fmla="*/ 1543493 h 6858000"/>
              <a:gd name="connsiteX74" fmla="*/ 2264789 w 12192000"/>
              <a:gd name="connsiteY74" fmla="*/ 1668400 h 6858000"/>
              <a:gd name="connsiteX75" fmla="*/ 2274156 w 12192000"/>
              <a:gd name="connsiteY75" fmla="*/ 1693827 h 6858000"/>
              <a:gd name="connsiteX76" fmla="*/ 2316535 w 12192000"/>
              <a:gd name="connsiteY76" fmla="*/ 1723714 h 6858000"/>
              <a:gd name="connsiteX77" fmla="*/ 2352223 w 12192000"/>
              <a:gd name="connsiteY77" fmla="*/ 1797320 h 6858000"/>
              <a:gd name="connsiteX78" fmla="*/ 2420922 w 12192000"/>
              <a:gd name="connsiteY78" fmla="*/ 1903044 h 6858000"/>
              <a:gd name="connsiteX79" fmla="*/ 2454378 w 12192000"/>
              <a:gd name="connsiteY79" fmla="*/ 1932933 h 6858000"/>
              <a:gd name="connsiteX80" fmla="*/ 2429397 w 12192000"/>
              <a:gd name="connsiteY80" fmla="*/ 1955683 h 6858000"/>
              <a:gd name="connsiteX81" fmla="*/ 2345531 w 12192000"/>
              <a:gd name="connsiteY81" fmla="*/ 2099325 h 6858000"/>
              <a:gd name="connsiteX82" fmla="*/ 2471776 w 12192000"/>
              <a:gd name="connsiteY82" fmla="*/ 2249659 h 6858000"/>
              <a:gd name="connsiteX83" fmla="*/ 2536904 w 12192000"/>
              <a:gd name="connsiteY83" fmla="*/ 2293822 h 6858000"/>
              <a:gd name="connsiteX84" fmla="*/ 2411552 w 12192000"/>
              <a:gd name="connsiteY84" fmla="*/ 2308990 h 6858000"/>
              <a:gd name="connsiteX85" fmla="*/ 2367836 w 12192000"/>
              <a:gd name="connsiteY85" fmla="*/ 2371888 h 6858000"/>
              <a:gd name="connsiteX86" fmla="*/ 2348654 w 12192000"/>
              <a:gd name="connsiteY86" fmla="*/ 2403561 h 6858000"/>
              <a:gd name="connsiteX87" fmla="*/ 2230439 w 12192000"/>
              <a:gd name="connsiteY87" fmla="*/ 2599842 h 6858000"/>
              <a:gd name="connsiteX88" fmla="*/ 2250067 w 12192000"/>
              <a:gd name="connsiteY88" fmla="*/ 2654712 h 6858000"/>
              <a:gd name="connsiteX89" fmla="*/ 2447240 w 12192000"/>
              <a:gd name="connsiteY89" fmla="*/ 2920137 h 6858000"/>
              <a:gd name="connsiteX90" fmla="*/ 2237577 w 12192000"/>
              <a:gd name="connsiteY90" fmla="*/ 2994189 h 6858000"/>
              <a:gd name="connsiteX91" fmla="*/ 2225086 w 12192000"/>
              <a:gd name="connsiteY91" fmla="*/ 3119541 h 6858000"/>
              <a:gd name="connsiteX92" fmla="*/ 2118023 w 12192000"/>
              <a:gd name="connsiteY92" fmla="*/ 3260060 h 6858000"/>
              <a:gd name="connsiteX93" fmla="*/ 1964679 w 12192000"/>
              <a:gd name="connsiteY93" fmla="*/ 3479817 h 6858000"/>
              <a:gd name="connsiteX94" fmla="*/ 1955875 w 12192000"/>
              <a:gd name="connsiteY94" fmla="*/ 3516632 h 6858000"/>
              <a:gd name="connsiteX95" fmla="*/ 1953287 w 12192000"/>
              <a:gd name="connsiteY95" fmla="*/ 3497155 h 6858000"/>
              <a:gd name="connsiteX96" fmla="*/ 1951185 w 12192000"/>
              <a:gd name="connsiteY96" fmla="*/ 3493814 h 6858000"/>
              <a:gd name="connsiteX97" fmla="*/ 1950905 w 12192000"/>
              <a:gd name="connsiteY97" fmla="*/ 3512985 h 6858000"/>
              <a:gd name="connsiteX98" fmla="*/ 1951483 w 12192000"/>
              <a:gd name="connsiteY98" fmla="*/ 3534997 h 6858000"/>
              <a:gd name="connsiteX99" fmla="*/ 1947593 w 12192000"/>
              <a:gd name="connsiteY99" fmla="*/ 3551262 h 6858000"/>
              <a:gd name="connsiteX100" fmla="*/ 1952901 w 12192000"/>
              <a:gd name="connsiteY100" fmla="*/ 3635101 h 6858000"/>
              <a:gd name="connsiteX101" fmla="*/ 1955653 w 12192000"/>
              <a:gd name="connsiteY101" fmla="*/ 3635212 h 6858000"/>
              <a:gd name="connsiteX102" fmla="*/ 1957374 w 12192000"/>
              <a:gd name="connsiteY102" fmla="*/ 3667901 h 6858000"/>
              <a:gd name="connsiteX103" fmla="*/ 1976612 w 12192000"/>
              <a:gd name="connsiteY103" fmla="*/ 3838643 h 6858000"/>
              <a:gd name="connsiteX104" fmla="*/ 2155495 w 12192000"/>
              <a:gd name="connsiteY104" fmla="*/ 4074180 h 6858000"/>
              <a:gd name="connsiteX105" fmla="*/ 2302706 w 12192000"/>
              <a:gd name="connsiteY105" fmla="*/ 4167860 h 6858000"/>
              <a:gd name="connsiteX106" fmla="*/ 2638168 w 12192000"/>
              <a:gd name="connsiteY106" fmla="*/ 4593433 h 6858000"/>
              <a:gd name="connsiteX107" fmla="*/ 2743893 w 12192000"/>
              <a:gd name="connsiteY107" fmla="*/ 4731276 h 6858000"/>
              <a:gd name="connsiteX108" fmla="*/ 2665826 w 12192000"/>
              <a:gd name="connsiteY108" fmla="*/ 4780346 h 6858000"/>
              <a:gd name="connsiteX109" fmla="*/ 2815268 w 12192000"/>
              <a:gd name="connsiteY109" fmla="*/ 4924880 h 6858000"/>
              <a:gd name="connsiteX110" fmla="*/ 2991474 w 12192000"/>
              <a:gd name="connsiteY110" fmla="*/ 5085474 h 6858000"/>
              <a:gd name="connsiteX111" fmla="*/ 6494644 w 12192000"/>
              <a:gd name="connsiteY111" fmla="*/ 6212306 h 6858000"/>
              <a:gd name="connsiteX112" fmla="*/ 8314257 w 12192000"/>
              <a:gd name="connsiteY112" fmla="*/ 5863906 h 6858000"/>
              <a:gd name="connsiteX113" fmla="*/ 8832618 w 12192000"/>
              <a:gd name="connsiteY113" fmla="*/ 5651566 h 6858000"/>
              <a:gd name="connsiteX114" fmla="*/ 9009270 w 12192000"/>
              <a:gd name="connsiteY114" fmla="*/ 5457516 h 6858000"/>
              <a:gd name="connsiteX115" fmla="*/ 9071277 w 12192000"/>
              <a:gd name="connsiteY115" fmla="*/ 5403093 h 6858000"/>
              <a:gd name="connsiteX116" fmla="*/ 9225625 w 12192000"/>
              <a:gd name="connsiteY116" fmla="*/ 5332164 h 6858000"/>
              <a:gd name="connsiteX117" fmla="*/ 9495066 w 12192000"/>
              <a:gd name="connsiteY117" fmla="*/ 5178707 h 6858000"/>
              <a:gd name="connsiteX118" fmla="*/ 9396033 w 12192000"/>
              <a:gd name="connsiteY118" fmla="*/ 5143912 h 6858000"/>
              <a:gd name="connsiteX119" fmla="*/ 9111425 w 12192000"/>
              <a:gd name="connsiteY119" fmla="*/ 5236700 h 6858000"/>
              <a:gd name="connsiteX120" fmla="*/ 8904438 w 12192000"/>
              <a:gd name="connsiteY120" fmla="*/ 5261234 h 6858000"/>
              <a:gd name="connsiteX121" fmla="*/ 9196183 w 12192000"/>
              <a:gd name="connsiteY121" fmla="*/ 5098857 h 6858000"/>
              <a:gd name="connsiteX122" fmla="*/ 9478560 w 12192000"/>
              <a:gd name="connsiteY122" fmla="*/ 4887855 h 6858000"/>
              <a:gd name="connsiteX123" fmla="*/ 9260867 w 12192000"/>
              <a:gd name="connsiteY123" fmla="*/ 4928449 h 6858000"/>
              <a:gd name="connsiteX124" fmla="*/ 9251499 w 12192000"/>
              <a:gd name="connsiteY124" fmla="*/ 4899899 h 6858000"/>
              <a:gd name="connsiteX125" fmla="*/ 9440197 w 12192000"/>
              <a:gd name="connsiteY125" fmla="*/ 4648749 h 6858000"/>
              <a:gd name="connsiteX126" fmla="*/ 9533430 w 12192000"/>
              <a:gd name="connsiteY126" fmla="*/ 4547485 h 6858000"/>
              <a:gd name="connsiteX127" fmla="*/ 9953203 w 12192000"/>
              <a:gd name="connsiteY127" fmla="*/ 4242804 h 6858000"/>
              <a:gd name="connsiteX128" fmla="*/ 9555288 w 12192000"/>
              <a:gd name="connsiteY128" fmla="*/ 4378862 h 6858000"/>
              <a:gd name="connsiteX129" fmla="*/ 9966586 w 12192000"/>
              <a:gd name="connsiteY129" fmla="*/ 4082655 h 6858000"/>
              <a:gd name="connsiteX130" fmla="*/ 10165990 w 12192000"/>
              <a:gd name="connsiteY130" fmla="*/ 3973363 h 6858000"/>
              <a:gd name="connsiteX131" fmla="*/ 10216399 w 12192000"/>
              <a:gd name="connsiteY131" fmla="*/ 3908679 h 6858000"/>
              <a:gd name="connsiteX132" fmla="*/ 10127626 w 12192000"/>
              <a:gd name="connsiteY132" fmla="*/ 3894850 h 6858000"/>
              <a:gd name="connsiteX133" fmla="*/ 9855955 w 12192000"/>
              <a:gd name="connsiteY133" fmla="*/ 3919832 h 6858000"/>
              <a:gd name="connsiteX134" fmla="*/ 10191863 w 12192000"/>
              <a:gd name="connsiteY134" fmla="*/ 3720428 h 6858000"/>
              <a:gd name="connsiteX135" fmla="*/ 9940267 w 12192000"/>
              <a:gd name="connsiteY135" fmla="*/ 3751209 h 6858000"/>
              <a:gd name="connsiteX136" fmla="*/ 9867999 w 12192000"/>
              <a:gd name="connsiteY136" fmla="*/ 3672696 h 6858000"/>
              <a:gd name="connsiteX137" fmla="*/ 9751124 w 12192000"/>
              <a:gd name="connsiteY137" fmla="*/ 3546005 h 6858000"/>
              <a:gd name="connsiteX138" fmla="*/ 9670381 w 12192000"/>
              <a:gd name="connsiteY138" fmla="*/ 3475523 h 6858000"/>
              <a:gd name="connsiteX139" fmla="*/ 9636477 w 12192000"/>
              <a:gd name="connsiteY139" fmla="*/ 3253369 h 6858000"/>
              <a:gd name="connsiteX140" fmla="*/ 9706514 w 12192000"/>
              <a:gd name="connsiteY140" fmla="*/ 3010694 h 6858000"/>
              <a:gd name="connsiteX141" fmla="*/ 9895211 w 12192000"/>
              <a:gd name="connsiteY141" fmla="*/ 2888019 h 6858000"/>
              <a:gd name="connsiteX142" fmla="*/ 9840788 w 12192000"/>
              <a:gd name="connsiteY142" fmla="*/ 2750175 h 6858000"/>
              <a:gd name="connsiteX143" fmla="*/ 9439750 w 12192000"/>
              <a:gd name="connsiteY143" fmla="*/ 2834041 h 6858000"/>
              <a:gd name="connsiteX144" fmla="*/ 10040191 w 12192000"/>
              <a:gd name="connsiteY144" fmla="*/ 2389286 h 6858000"/>
              <a:gd name="connsiteX145" fmla="*/ 9939374 w 12192000"/>
              <a:gd name="connsiteY145" fmla="*/ 2373227 h 6858000"/>
              <a:gd name="connsiteX146" fmla="*/ 9943389 w 12192000"/>
              <a:gd name="connsiteY146" fmla="*/ 2347353 h 6858000"/>
              <a:gd name="connsiteX147" fmla="*/ 9937144 w 12192000"/>
              <a:gd name="connsiteY147" fmla="*/ 2189436 h 6858000"/>
              <a:gd name="connsiteX148" fmla="*/ 9920638 w 12192000"/>
              <a:gd name="connsiteY148" fmla="*/ 2116723 h 6858000"/>
              <a:gd name="connsiteX149" fmla="*/ 9947404 w 12192000"/>
              <a:gd name="connsiteY149" fmla="*/ 2033304 h 6858000"/>
              <a:gd name="connsiteX150" fmla="*/ 9497296 w 12192000"/>
              <a:gd name="connsiteY150" fmla="*/ 2182299 h 6858000"/>
              <a:gd name="connsiteX151" fmla="*/ 9144883 w 12192000"/>
              <a:gd name="connsiteY151" fmla="*/ 2211295 h 6858000"/>
              <a:gd name="connsiteX152" fmla="*/ 9155589 w 12192000"/>
              <a:gd name="connsiteY152" fmla="*/ 2201927 h 6858000"/>
              <a:gd name="connsiteX153" fmla="*/ 9322428 w 12192000"/>
              <a:gd name="connsiteY153" fmla="*/ 1998954 h 6858000"/>
              <a:gd name="connsiteX154" fmla="*/ 9329119 w 12192000"/>
              <a:gd name="connsiteY154" fmla="*/ 1994047 h 6858000"/>
              <a:gd name="connsiteX155" fmla="*/ 9360345 w 12192000"/>
              <a:gd name="connsiteY155" fmla="*/ 1961483 h 6858000"/>
              <a:gd name="connsiteX156" fmla="*/ 9392465 w 12192000"/>
              <a:gd name="connsiteY156" fmla="*/ 1928918 h 6858000"/>
              <a:gd name="connsiteX157" fmla="*/ 9397371 w 12192000"/>
              <a:gd name="connsiteY157" fmla="*/ 1928025 h 6858000"/>
              <a:gd name="connsiteX158" fmla="*/ 9441534 w 12192000"/>
              <a:gd name="connsiteY158" fmla="*/ 1864680 h 6858000"/>
              <a:gd name="connsiteX159" fmla="*/ 9453133 w 12192000"/>
              <a:gd name="connsiteY159" fmla="*/ 1821855 h 6858000"/>
              <a:gd name="connsiteX160" fmla="*/ 9500865 w 12192000"/>
              <a:gd name="connsiteY160" fmla="*/ 1774123 h 6858000"/>
              <a:gd name="connsiteX161" fmla="*/ 9549935 w 12192000"/>
              <a:gd name="connsiteY161" fmla="*/ 1729961 h 6858000"/>
              <a:gd name="connsiteX162" fmla="*/ 9670381 w 12192000"/>
              <a:gd name="connsiteY162" fmla="*/ 1692042 h 6858000"/>
              <a:gd name="connsiteX163" fmla="*/ 9750231 w 12192000"/>
              <a:gd name="connsiteY163" fmla="*/ 1622006 h 6858000"/>
              <a:gd name="connsiteX164" fmla="*/ 9652537 w 12192000"/>
              <a:gd name="connsiteY164" fmla="*/ 1642080 h 6858000"/>
              <a:gd name="connsiteX165" fmla="*/ 9740417 w 12192000"/>
              <a:gd name="connsiteY165" fmla="*/ 1563121 h 6858000"/>
              <a:gd name="connsiteX166" fmla="*/ 9789041 w 12192000"/>
              <a:gd name="connsiteY166" fmla="*/ 1483271 h 6858000"/>
              <a:gd name="connsiteX167" fmla="*/ 9783687 w 12192000"/>
              <a:gd name="connsiteY167" fmla="*/ 1460966 h 6858000"/>
              <a:gd name="connsiteX168" fmla="*/ 9760491 w 12192000"/>
              <a:gd name="connsiteY168" fmla="*/ 1464534 h 6858000"/>
              <a:gd name="connsiteX169" fmla="*/ 9677518 w 12192000"/>
              <a:gd name="connsiteY169" fmla="*/ 1524757 h 6858000"/>
              <a:gd name="connsiteX170" fmla="*/ 9570010 w 12192000"/>
              <a:gd name="connsiteY170" fmla="*/ 1606839 h 6858000"/>
              <a:gd name="connsiteX171" fmla="*/ 9733726 w 12192000"/>
              <a:gd name="connsiteY171" fmla="*/ 1455166 h 6858000"/>
              <a:gd name="connsiteX172" fmla="*/ 9851495 w 12192000"/>
              <a:gd name="connsiteY172" fmla="*/ 1345427 h 6858000"/>
              <a:gd name="connsiteX173" fmla="*/ 9876922 w 12192000"/>
              <a:gd name="connsiteY173" fmla="*/ 1273161 h 6858000"/>
              <a:gd name="connsiteX174" fmla="*/ 9866661 w 12192000"/>
              <a:gd name="connsiteY174" fmla="*/ 1254870 h 6858000"/>
              <a:gd name="connsiteX175" fmla="*/ 9848372 w 12192000"/>
              <a:gd name="connsiteY175" fmla="*/ 1264238 h 6858000"/>
              <a:gd name="connsiteX176" fmla="*/ 9832313 w 12192000"/>
              <a:gd name="connsiteY176" fmla="*/ 1281636 h 6858000"/>
              <a:gd name="connsiteX177" fmla="*/ 9659674 w 12192000"/>
              <a:gd name="connsiteY177" fmla="*/ 1419479 h 6858000"/>
              <a:gd name="connsiteX178" fmla="*/ 9405847 w 12192000"/>
              <a:gd name="connsiteY178" fmla="*/ 1608623 h 6858000"/>
              <a:gd name="connsiteX179" fmla="*/ 9303246 w 12192000"/>
              <a:gd name="connsiteY179" fmla="*/ 1646987 h 6858000"/>
              <a:gd name="connsiteX180" fmla="*/ 9589192 w 12192000"/>
              <a:gd name="connsiteY180" fmla="*/ 1389145 h 6858000"/>
              <a:gd name="connsiteX181" fmla="*/ 9803762 w 12192000"/>
              <a:gd name="connsiteY181" fmla="*/ 1078218 h 6858000"/>
              <a:gd name="connsiteX182" fmla="*/ 9830974 w 12192000"/>
              <a:gd name="connsiteY182" fmla="*/ 1055913 h 6858000"/>
              <a:gd name="connsiteX183" fmla="*/ 9839896 w 12192000"/>
              <a:gd name="connsiteY183" fmla="*/ 1042084 h 6858000"/>
              <a:gd name="connsiteX184" fmla="*/ 9893427 w 12192000"/>
              <a:gd name="connsiteY184" fmla="*/ 933683 h 6858000"/>
              <a:gd name="connsiteX185" fmla="*/ 9897441 w 12192000"/>
              <a:gd name="connsiteY185" fmla="*/ 906472 h 6858000"/>
              <a:gd name="connsiteX186" fmla="*/ 9892535 w 12192000"/>
              <a:gd name="connsiteY186" fmla="*/ 856509 h 6858000"/>
              <a:gd name="connsiteX187" fmla="*/ 9906364 w 12192000"/>
              <a:gd name="connsiteY187" fmla="*/ 826622 h 6858000"/>
              <a:gd name="connsiteX188" fmla="*/ 9906809 w 12192000"/>
              <a:gd name="connsiteY188" fmla="*/ 806993 h 6858000"/>
              <a:gd name="connsiteX189" fmla="*/ 9884505 w 12192000"/>
              <a:gd name="connsiteY189" fmla="*/ 807440 h 6858000"/>
              <a:gd name="connsiteX190" fmla="*/ 9821160 w 12192000"/>
              <a:gd name="connsiteY190" fmla="*/ 874800 h 6858000"/>
              <a:gd name="connsiteX191" fmla="*/ 9787256 w 12192000"/>
              <a:gd name="connsiteY191" fmla="*/ 881491 h 6858000"/>
              <a:gd name="connsiteX192" fmla="*/ 9746216 w 12192000"/>
              <a:gd name="connsiteY192" fmla="*/ 880152 h 6858000"/>
              <a:gd name="connsiteX193" fmla="*/ 9730603 w 12192000"/>
              <a:gd name="connsiteY193" fmla="*/ 901118 h 6858000"/>
              <a:gd name="connsiteX194" fmla="*/ 9640046 w 12192000"/>
              <a:gd name="connsiteY194" fmla="*/ 998813 h 6858000"/>
              <a:gd name="connsiteX195" fmla="*/ 9575363 w 12192000"/>
              <a:gd name="connsiteY195" fmla="*/ 1010412 h 6858000"/>
              <a:gd name="connsiteX196" fmla="*/ 9626217 w 12192000"/>
              <a:gd name="connsiteY196" fmla="*/ 994352 h 6858000"/>
              <a:gd name="connsiteX197" fmla="*/ 9638707 w 12192000"/>
              <a:gd name="connsiteY197" fmla="*/ 966694 h 6858000"/>
              <a:gd name="connsiteX198" fmla="*/ 9638707 w 12192000"/>
              <a:gd name="connsiteY198" fmla="*/ 942606 h 6858000"/>
              <a:gd name="connsiteX199" fmla="*/ 9710975 w 12192000"/>
              <a:gd name="connsiteY199" fmla="*/ 881491 h 6858000"/>
              <a:gd name="connsiteX200" fmla="*/ 9717666 w 12192000"/>
              <a:gd name="connsiteY200" fmla="*/ 878367 h 6858000"/>
              <a:gd name="connsiteX201" fmla="*/ 9732387 w 12192000"/>
              <a:gd name="connsiteY201" fmla="*/ 856509 h 6858000"/>
              <a:gd name="connsiteX202" fmla="*/ 9706960 w 12192000"/>
              <a:gd name="connsiteY202" fmla="*/ 840896 h 6858000"/>
              <a:gd name="connsiteX203" fmla="*/ 9640492 w 12192000"/>
              <a:gd name="connsiteY203" fmla="*/ 861417 h 6858000"/>
              <a:gd name="connsiteX204" fmla="*/ 9512463 w 12192000"/>
              <a:gd name="connsiteY204" fmla="*/ 968925 h 6858000"/>
              <a:gd name="connsiteX205" fmla="*/ 9328673 w 12192000"/>
              <a:gd name="connsiteY205" fmla="*/ 1138886 h 6858000"/>
              <a:gd name="connsiteX206" fmla="*/ 8716634 w 12192000"/>
              <a:gd name="connsiteY206" fmla="*/ 1580073 h 6858000"/>
              <a:gd name="connsiteX207" fmla="*/ 8480649 w 12192000"/>
              <a:gd name="connsiteY207" fmla="*/ 1729961 h 6858000"/>
              <a:gd name="connsiteX208" fmla="*/ 8479312 w 12192000"/>
              <a:gd name="connsiteY208" fmla="*/ 1722377 h 6858000"/>
              <a:gd name="connsiteX209" fmla="*/ 8479312 w 12192000"/>
              <a:gd name="connsiteY209" fmla="*/ 1715239 h 6858000"/>
              <a:gd name="connsiteX210" fmla="*/ 8645704 w 12192000"/>
              <a:gd name="connsiteY210" fmla="*/ 1615314 h 6858000"/>
              <a:gd name="connsiteX211" fmla="*/ 9002133 w 12192000"/>
              <a:gd name="connsiteY211" fmla="*/ 1314647 h 6858000"/>
              <a:gd name="connsiteX212" fmla="*/ 9033805 w 12192000"/>
              <a:gd name="connsiteY212" fmla="*/ 1305280 h 6858000"/>
              <a:gd name="connsiteX213" fmla="*/ 9083322 w 12192000"/>
              <a:gd name="connsiteY213" fmla="*/ 1259778 h 6858000"/>
              <a:gd name="connsiteX214" fmla="*/ 9088228 w 12192000"/>
              <a:gd name="connsiteY214" fmla="*/ 1233458 h 6858000"/>
              <a:gd name="connsiteX215" fmla="*/ 9196629 w 12192000"/>
              <a:gd name="connsiteY215" fmla="*/ 1124611 h 6858000"/>
              <a:gd name="connsiteX216" fmla="*/ 9412538 w 12192000"/>
              <a:gd name="connsiteY216" fmla="*/ 935022 h 6858000"/>
              <a:gd name="connsiteX217" fmla="*/ 9455363 w 12192000"/>
              <a:gd name="connsiteY217" fmla="*/ 864985 h 6858000"/>
              <a:gd name="connsiteX218" fmla="*/ 9448672 w 12192000"/>
              <a:gd name="connsiteY218" fmla="*/ 838220 h 6858000"/>
              <a:gd name="connsiteX219" fmla="*/ 9423691 w 12192000"/>
              <a:gd name="connsiteY219" fmla="*/ 844465 h 6858000"/>
              <a:gd name="connsiteX220" fmla="*/ 9333580 w 12192000"/>
              <a:gd name="connsiteY220" fmla="*/ 910932 h 6858000"/>
              <a:gd name="connsiteX221" fmla="*/ 9241685 w 12192000"/>
              <a:gd name="connsiteY221" fmla="*/ 980077 h 6858000"/>
              <a:gd name="connsiteX222" fmla="*/ 9249715 w 12192000"/>
              <a:gd name="connsiteY222" fmla="*/ 964018 h 6858000"/>
              <a:gd name="connsiteX223" fmla="*/ 9412538 w 12192000"/>
              <a:gd name="connsiteY223" fmla="*/ 823499 h 6858000"/>
              <a:gd name="connsiteX224" fmla="*/ 9528522 w 12192000"/>
              <a:gd name="connsiteY224" fmla="*/ 706176 h 6858000"/>
              <a:gd name="connsiteX225" fmla="*/ 9542798 w 12192000"/>
              <a:gd name="connsiteY225" fmla="*/ 647292 h 6858000"/>
              <a:gd name="connsiteX226" fmla="*/ 9532091 w 12192000"/>
              <a:gd name="connsiteY226" fmla="*/ 631679 h 6858000"/>
              <a:gd name="connsiteX227" fmla="*/ 9516924 w 12192000"/>
              <a:gd name="connsiteY227" fmla="*/ 638370 h 6858000"/>
              <a:gd name="connsiteX228" fmla="*/ 9495512 w 12192000"/>
              <a:gd name="connsiteY228" fmla="*/ 660675 h 6858000"/>
              <a:gd name="connsiteX229" fmla="*/ 9343394 w 12192000"/>
              <a:gd name="connsiteY229" fmla="*/ 781565 h 6858000"/>
              <a:gd name="connsiteX230" fmla="*/ 9090906 w 12192000"/>
              <a:gd name="connsiteY230" fmla="*/ 975617 h 6858000"/>
              <a:gd name="connsiteX231" fmla="*/ 8976705 w 12192000"/>
              <a:gd name="connsiteY231" fmla="*/ 1023348 h 6858000"/>
              <a:gd name="connsiteX232" fmla="*/ 8983397 w 12192000"/>
              <a:gd name="connsiteY232" fmla="*/ 1013981 h 6858000"/>
              <a:gd name="connsiteX233" fmla="*/ 9238116 w 12192000"/>
              <a:gd name="connsiteY233" fmla="*/ 784688 h 6858000"/>
              <a:gd name="connsiteX234" fmla="*/ 9474545 w 12192000"/>
              <a:gd name="connsiteY234" fmla="*/ 446103 h 6858000"/>
              <a:gd name="connsiteX235" fmla="*/ 9486143 w 12192000"/>
              <a:gd name="connsiteY235" fmla="*/ 435843 h 6858000"/>
              <a:gd name="connsiteX236" fmla="*/ 9503541 w 12192000"/>
              <a:gd name="connsiteY236" fmla="*/ 412646 h 6858000"/>
              <a:gd name="connsiteX237" fmla="*/ 9539229 w 12192000"/>
              <a:gd name="connsiteY237" fmla="*/ 325658 h 6858000"/>
              <a:gd name="connsiteX238" fmla="*/ 9554396 w 12192000"/>
              <a:gd name="connsiteY238" fmla="*/ 268558 h 6858000"/>
              <a:gd name="connsiteX239" fmla="*/ 9552612 w 12192000"/>
              <a:gd name="connsiteY239" fmla="*/ 243131 h 6858000"/>
              <a:gd name="connsiteX240" fmla="*/ 9570901 w 12192000"/>
              <a:gd name="connsiteY240" fmla="*/ 207890 h 6858000"/>
              <a:gd name="connsiteX241" fmla="*/ 9574470 w 12192000"/>
              <a:gd name="connsiteY241" fmla="*/ 186031 h 6858000"/>
              <a:gd name="connsiteX242" fmla="*/ 9562593 w 12192000"/>
              <a:gd name="connsiteY242" fmla="*/ 181849 h 6858000"/>
              <a:gd name="connsiteX243" fmla="*/ 0 w 12192000"/>
              <a:gd name="connsiteY243" fmla="*/ 0 h 6858000"/>
              <a:gd name="connsiteX244" fmla="*/ 12192000 w 12192000"/>
              <a:gd name="connsiteY244" fmla="*/ 0 h 6858000"/>
              <a:gd name="connsiteX245" fmla="*/ 12192000 w 12192000"/>
              <a:gd name="connsiteY245" fmla="*/ 6858000 h 6858000"/>
              <a:gd name="connsiteX246" fmla="*/ 0 w 12192000"/>
              <a:gd name="connsiteY24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</a:cxnLst>
            <a:rect l="l" t="t" r="r" b="b"/>
            <a:pathLst>
              <a:path w="12192000" h="6858000">
                <a:moveTo>
                  <a:pt x="1998728" y="3612739"/>
                </a:moveTo>
                <a:cubicBezTo>
                  <a:pt x="2012550" y="3611108"/>
                  <a:pt x="2011630" y="3636451"/>
                  <a:pt x="2014976" y="3645485"/>
                </a:cubicBezTo>
                <a:cubicBezTo>
                  <a:pt x="2026128" y="3674035"/>
                  <a:pt x="2002932" y="3693217"/>
                  <a:pt x="1987764" y="3715075"/>
                </a:cubicBezTo>
                <a:cubicBezTo>
                  <a:pt x="1982076" y="3723105"/>
                  <a:pt x="1976075" y="3690547"/>
                  <a:pt x="1970583" y="3648007"/>
                </a:cubicBezTo>
                <a:lnTo>
                  <a:pt x="1968718" y="3632235"/>
                </a:lnTo>
                <a:lnTo>
                  <a:pt x="1979288" y="3624964"/>
                </a:lnTo>
                <a:cubicBezTo>
                  <a:pt x="1987875" y="3616823"/>
                  <a:pt x="1994121" y="3613282"/>
                  <a:pt x="1998728" y="3612739"/>
                </a:cubicBezTo>
                <a:close/>
                <a:moveTo>
                  <a:pt x="1955875" y="3516632"/>
                </a:moveTo>
                <a:lnTo>
                  <a:pt x="1956461" y="3521046"/>
                </a:lnTo>
                <a:cubicBezTo>
                  <a:pt x="1958894" y="3542312"/>
                  <a:pt x="1961919" y="3572744"/>
                  <a:pt x="1965292" y="3603273"/>
                </a:cubicBezTo>
                <a:lnTo>
                  <a:pt x="1968718" y="3632235"/>
                </a:lnTo>
                <a:lnTo>
                  <a:pt x="1963908" y="3635544"/>
                </a:lnTo>
                <a:lnTo>
                  <a:pt x="1955653" y="3635212"/>
                </a:lnTo>
                <a:lnTo>
                  <a:pt x="1954172" y="3607075"/>
                </a:lnTo>
                <a:cubicBezTo>
                  <a:pt x="1953260" y="3587548"/>
                  <a:pt x="1952512" y="3569161"/>
                  <a:pt x="1951958" y="3553088"/>
                </a:cubicBezTo>
                <a:lnTo>
                  <a:pt x="1951483" y="3534997"/>
                </a:lnTo>
                <a:close/>
                <a:moveTo>
                  <a:pt x="9184139" y="1751373"/>
                </a:moveTo>
                <a:cubicBezTo>
                  <a:pt x="9185478" y="1753157"/>
                  <a:pt x="9187262" y="1754941"/>
                  <a:pt x="9188600" y="1756725"/>
                </a:cubicBezTo>
                <a:cubicBezTo>
                  <a:pt x="9179678" y="1764756"/>
                  <a:pt x="9170310" y="1771892"/>
                  <a:pt x="9161388" y="1779476"/>
                </a:cubicBezTo>
                <a:cubicBezTo>
                  <a:pt x="9150682" y="1782599"/>
                  <a:pt x="9139530" y="1785722"/>
                  <a:pt x="9129269" y="1788844"/>
                </a:cubicBezTo>
                <a:cubicBezTo>
                  <a:pt x="9147559" y="1776354"/>
                  <a:pt x="9165848" y="1763863"/>
                  <a:pt x="9184139" y="1751373"/>
                </a:cubicBezTo>
                <a:close/>
                <a:moveTo>
                  <a:pt x="8855814" y="1125503"/>
                </a:moveTo>
                <a:cubicBezTo>
                  <a:pt x="8765703" y="1222306"/>
                  <a:pt x="8651949" y="1292789"/>
                  <a:pt x="8531505" y="1356134"/>
                </a:cubicBezTo>
                <a:cubicBezTo>
                  <a:pt x="8529720" y="1354350"/>
                  <a:pt x="8528382" y="1352565"/>
                  <a:pt x="8526597" y="1350781"/>
                </a:cubicBezTo>
                <a:cubicBezTo>
                  <a:pt x="8636336" y="1275837"/>
                  <a:pt x="8746075" y="1200447"/>
                  <a:pt x="8855814" y="1125503"/>
                </a:cubicBezTo>
                <a:close/>
                <a:moveTo>
                  <a:pt x="3255597" y="1016302"/>
                </a:moveTo>
                <a:lnTo>
                  <a:pt x="3252884" y="1018887"/>
                </a:lnTo>
                <a:cubicBezTo>
                  <a:pt x="3244631" y="1020337"/>
                  <a:pt x="3245022" y="1019835"/>
                  <a:pt x="3250417" y="1017988"/>
                </a:cubicBezTo>
                <a:close/>
                <a:moveTo>
                  <a:pt x="9562593" y="181849"/>
                </a:moveTo>
                <a:cubicBezTo>
                  <a:pt x="9558411" y="182574"/>
                  <a:pt x="9554174" y="184693"/>
                  <a:pt x="9550382" y="186031"/>
                </a:cubicBezTo>
                <a:cubicBezTo>
                  <a:pt x="9515586" y="198076"/>
                  <a:pt x="9495066" y="221718"/>
                  <a:pt x="9486143" y="255175"/>
                </a:cubicBezTo>
                <a:cubicBezTo>
                  <a:pt x="9480344" y="276589"/>
                  <a:pt x="9471869" y="277926"/>
                  <a:pt x="9454471" y="262313"/>
                </a:cubicBezTo>
                <a:cubicBezTo>
                  <a:pt x="9434843" y="244915"/>
                  <a:pt x="9419230" y="245808"/>
                  <a:pt x="9405847" y="265436"/>
                </a:cubicBezTo>
                <a:cubicBezTo>
                  <a:pt x="9395141" y="281495"/>
                  <a:pt x="9386665" y="298447"/>
                  <a:pt x="9374174" y="312721"/>
                </a:cubicBezTo>
                <a:cubicBezTo>
                  <a:pt x="9340718" y="351978"/>
                  <a:pt x="9309491" y="394357"/>
                  <a:pt x="9235886" y="393018"/>
                </a:cubicBezTo>
                <a:cubicBezTo>
                  <a:pt x="9255514" y="376960"/>
                  <a:pt x="9276035" y="377851"/>
                  <a:pt x="9293432" y="372945"/>
                </a:cubicBezTo>
                <a:cubicBezTo>
                  <a:pt x="9305922" y="369376"/>
                  <a:pt x="9318412" y="362684"/>
                  <a:pt x="9306368" y="349747"/>
                </a:cubicBezTo>
                <a:cubicBezTo>
                  <a:pt x="9292539" y="335026"/>
                  <a:pt x="9300569" y="326997"/>
                  <a:pt x="9308153" y="316736"/>
                </a:cubicBezTo>
                <a:cubicBezTo>
                  <a:pt x="9325550" y="292648"/>
                  <a:pt x="9339379" y="265436"/>
                  <a:pt x="9376406" y="260083"/>
                </a:cubicBezTo>
                <a:cubicBezTo>
                  <a:pt x="9382205" y="259191"/>
                  <a:pt x="9386665" y="254283"/>
                  <a:pt x="9391126" y="251160"/>
                </a:cubicBezTo>
                <a:cubicBezTo>
                  <a:pt x="9397371" y="246700"/>
                  <a:pt x="9402724" y="241793"/>
                  <a:pt x="9399602" y="233317"/>
                </a:cubicBezTo>
                <a:cubicBezTo>
                  <a:pt x="9396479" y="225733"/>
                  <a:pt x="9389787" y="221273"/>
                  <a:pt x="9381312" y="220380"/>
                </a:cubicBezTo>
                <a:cubicBezTo>
                  <a:pt x="9373728" y="219488"/>
                  <a:pt x="9365699" y="219042"/>
                  <a:pt x="9358115" y="219934"/>
                </a:cubicBezTo>
                <a:cubicBezTo>
                  <a:pt x="9324212" y="223057"/>
                  <a:pt x="9301015" y="243131"/>
                  <a:pt x="9277818" y="261867"/>
                </a:cubicBezTo>
                <a:cubicBezTo>
                  <a:pt x="9196629" y="326997"/>
                  <a:pt x="9125254" y="400156"/>
                  <a:pt x="9050311" y="470639"/>
                </a:cubicBezTo>
                <a:cubicBezTo>
                  <a:pt x="8975368" y="540675"/>
                  <a:pt x="8887041" y="596437"/>
                  <a:pt x="8804067" y="657552"/>
                </a:cubicBezTo>
                <a:cubicBezTo>
                  <a:pt x="8612694" y="798963"/>
                  <a:pt x="8420427" y="939928"/>
                  <a:pt x="8216563" y="1067511"/>
                </a:cubicBezTo>
                <a:cubicBezTo>
                  <a:pt x="8017159" y="1191972"/>
                  <a:pt x="7337313" y="1339182"/>
                  <a:pt x="7204377" y="1356580"/>
                </a:cubicBezTo>
                <a:cubicBezTo>
                  <a:pt x="7034416" y="1378438"/>
                  <a:pt x="6631594" y="1387360"/>
                  <a:pt x="6221188" y="1405651"/>
                </a:cubicBezTo>
                <a:cubicBezTo>
                  <a:pt x="6174795" y="1407434"/>
                  <a:pt x="6129294" y="1409666"/>
                  <a:pt x="6081116" y="1413234"/>
                </a:cubicBezTo>
                <a:cubicBezTo>
                  <a:pt x="4716070" y="1513158"/>
                  <a:pt x="3730203" y="1110783"/>
                  <a:pt x="3680242" y="1085356"/>
                </a:cubicBezTo>
                <a:cubicBezTo>
                  <a:pt x="3599945" y="1044761"/>
                  <a:pt x="3336303" y="980523"/>
                  <a:pt x="3335857" y="981416"/>
                </a:cubicBezTo>
                <a:cubicBezTo>
                  <a:pt x="3330504" y="990337"/>
                  <a:pt x="3301508" y="1001155"/>
                  <a:pt x="3277977" y="1009017"/>
                </a:cubicBezTo>
                <a:lnTo>
                  <a:pt x="3255597" y="1016302"/>
                </a:lnTo>
                <a:lnTo>
                  <a:pt x="3260022" y="1012084"/>
                </a:lnTo>
                <a:cubicBezTo>
                  <a:pt x="3261026" y="1008627"/>
                  <a:pt x="3260914" y="1004390"/>
                  <a:pt x="3260468" y="1000598"/>
                </a:cubicBezTo>
                <a:cubicBezTo>
                  <a:pt x="3258237" y="980523"/>
                  <a:pt x="3248424" y="964464"/>
                  <a:pt x="3226565" y="956880"/>
                </a:cubicBezTo>
                <a:cubicBezTo>
                  <a:pt x="3205599" y="949742"/>
                  <a:pt x="3184186" y="943497"/>
                  <a:pt x="3162773" y="937252"/>
                </a:cubicBezTo>
                <a:cubicBezTo>
                  <a:pt x="3144929" y="931899"/>
                  <a:pt x="3132885" y="931899"/>
                  <a:pt x="3131101" y="953757"/>
                </a:cubicBezTo>
                <a:cubicBezTo>
                  <a:pt x="3129316" y="975617"/>
                  <a:pt x="3104781" y="985431"/>
                  <a:pt x="3089615" y="972493"/>
                </a:cubicBezTo>
                <a:cubicBezTo>
                  <a:pt x="3030284" y="921639"/>
                  <a:pt x="2960248" y="884614"/>
                  <a:pt x="2893779" y="842681"/>
                </a:cubicBezTo>
                <a:cubicBezTo>
                  <a:pt x="2847385" y="813685"/>
                  <a:pt x="2798762" y="787365"/>
                  <a:pt x="2759952" y="749000"/>
                </a:cubicBezTo>
                <a:cubicBezTo>
                  <a:pt x="2752814" y="741864"/>
                  <a:pt x="2746123" y="732050"/>
                  <a:pt x="2733632" y="739187"/>
                </a:cubicBezTo>
                <a:cubicBezTo>
                  <a:pt x="2722926" y="744986"/>
                  <a:pt x="2719803" y="753462"/>
                  <a:pt x="2723372" y="765506"/>
                </a:cubicBezTo>
                <a:cubicBezTo>
                  <a:pt x="2728279" y="780674"/>
                  <a:pt x="2737646" y="794057"/>
                  <a:pt x="2748353" y="806101"/>
                </a:cubicBezTo>
                <a:cubicBezTo>
                  <a:pt x="2798316" y="862754"/>
                  <a:pt x="2776903" y="882382"/>
                  <a:pt x="2710882" y="890859"/>
                </a:cubicBezTo>
                <a:cubicBezTo>
                  <a:pt x="2651997" y="898442"/>
                  <a:pt x="2592666" y="896212"/>
                  <a:pt x="2532890" y="894873"/>
                </a:cubicBezTo>
                <a:cubicBezTo>
                  <a:pt x="2503448" y="893981"/>
                  <a:pt x="2502109" y="897104"/>
                  <a:pt x="2513708" y="921639"/>
                </a:cubicBezTo>
                <a:cubicBezTo>
                  <a:pt x="2532444" y="962234"/>
                  <a:pt x="2535567" y="1001489"/>
                  <a:pt x="2511032" y="1038515"/>
                </a:cubicBezTo>
                <a:cubicBezTo>
                  <a:pt x="2505232" y="1046991"/>
                  <a:pt x="2501218" y="1056360"/>
                  <a:pt x="2503448" y="1067511"/>
                </a:cubicBezTo>
                <a:cubicBezTo>
                  <a:pt x="2513262" y="1113013"/>
                  <a:pt x="2499433" y="1153608"/>
                  <a:pt x="2485157" y="1194648"/>
                </a:cubicBezTo>
                <a:cubicBezTo>
                  <a:pt x="2461069" y="1263347"/>
                  <a:pt x="2429397" y="1328030"/>
                  <a:pt x="2394602" y="1391375"/>
                </a:cubicBezTo>
                <a:cubicBezTo>
                  <a:pt x="2370066" y="1435984"/>
                  <a:pt x="2355792" y="1488624"/>
                  <a:pt x="2298245" y="1511374"/>
                </a:cubicBezTo>
                <a:cubicBezTo>
                  <a:pt x="2284415" y="1516727"/>
                  <a:pt x="2280401" y="1529219"/>
                  <a:pt x="2286201" y="1543493"/>
                </a:cubicBezTo>
                <a:cubicBezTo>
                  <a:pt x="2305382" y="1590778"/>
                  <a:pt x="2293785" y="1631373"/>
                  <a:pt x="2264789" y="1668400"/>
                </a:cubicBezTo>
                <a:cubicBezTo>
                  <a:pt x="2254528" y="1681335"/>
                  <a:pt x="2258990" y="1688473"/>
                  <a:pt x="2274156" y="1693827"/>
                </a:cubicBezTo>
                <a:cubicBezTo>
                  <a:pt x="2291553" y="1699626"/>
                  <a:pt x="2305382" y="1709886"/>
                  <a:pt x="2316535" y="1723714"/>
                </a:cubicBezTo>
                <a:cubicBezTo>
                  <a:pt x="2334825" y="1746020"/>
                  <a:pt x="2344193" y="1771447"/>
                  <a:pt x="2352223" y="1797320"/>
                </a:cubicBezTo>
                <a:cubicBezTo>
                  <a:pt x="2364713" y="1837914"/>
                  <a:pt x="2378988" y="1876725"/>
                  <a:pt x="2420922" y="1903044"/>
                </a:cubicBezTo>
                <a:cubicBezTo>
                  <a:pt x="2433412" y="1911073"/>
                  <a:pt x="2443671" y="1922226"/>
                  <a:pt x="2454378" y="1932933"/>
                </a:cubicBezTo>
                <a:cubicBezTo>
                  <a:pt x="2451701" y="1944085"/>
                  <a:pt x="2444117" y="1952561"/>
                  <a:pt x="2429397" y="1955683"/>
                </a:cubicBezTo>
                <a:cubicBezTo>
                  <a:pt x="2335717" y="1975758"/>
                  <a:pt x="2342855" y="2033749"/>
                  <a:pt x="2345531" y="2099325"/>
                </a:cubicBezTo>
                <a:cubicBezTo>
                  <a:pt x="2348654" y="2180514"/>
                  <a:pt x="2403970" y="2217986"/>
                  <a:pt x="2471776" y="2249659"/>
                </a:cubicBezTo>
                <a:cubicBezTo>
                  <a:pt x="2494973" y="2260365"/>
                  <a:pt x="2527983" y="2259919"/>
                  <a:pt x="2536904" y="2293822"/>
                </a:cubicBezTo>
                <a:cubicBezTo>
                  <a:pt x="2498987" y="2325940"/>
                  <a:pt x="2452594" y="2300067"/>
                  <a:pt x="2411552" y="2308990"/>
                </a:cubicBezTo>
                <a:cubicBezTo>
                  <a:pt x="2377650" y="2316572"/>
                  <a:pt x="2321888" y="2312558"/>
                  <a:pt x="2367836" y="2371888"/>
                </a:cubicBezTo>
                <a:cubicBezTo>
                  <a:pt x="2381219" y="2389286"/>
                  <a:pt x="2365606" y="2401777"/>
                  <a:pt x="2348654" y="2403561"/>
                </a:cubicBezTo>
                <a:cubicBezTo>
                  <a:pt x="2211257" y="2416497"/>
                  <a:pt x="2274603" y="2536943"/>
                  <a:pt x="2230439" y="2599842"/>
                </a:cubicBezTo>
                <a:cubicBezTo>
                  <a:pt x="2217948" y="2616793"/>
                  <a:pt x="2230885" y="2647128"/>
                  <a:pt x="2250067" y="2654712"/>
                </a:cubicBezTo>
                <a:cubicBezTo>
                  <a:pt x="2371851" y="2703781"/>
                  <a:pt x="2388355" y="2819766"/>
                  <a:pt x="2447240" y="2920137"/>
                </a:cubicBezTo>
                <a:cubicBezTo>
                  <a:pt x="2383449" y="2959840"/>
                  <a:pt x="2306721" y="2968315"/>
                  <a:pt x="2237577" y="2994189"/>
                </a:cubicBezTo>
                <a:cubicBezTo>
                  <a:pt x="2165755" y="3020953"/>
                  <a:pt x="2165755" y="3041028"/>
                  <a:pt x="2225086" y="3119541"/>
                </a:cubicBezTo>
                <a:cubicBezTo>
                  <a:pt x="2070738" y="3136492"/>
                  <a:pt x="2070738" y="3136492"/>
                  <a:pt x="2118023" y="3260060"/>
                </a:cubicBezTo>
                <a:cubicBezTo>
                  <a:pt x="2053116" y="3265636"/>
                  <a:pt x="1994902" y="3378944"/>
                  <a:pt x="1964679" y="3479817"/>
                </a:cubicBezTo>
                <a:lnTo>
                  <a:pt x="1955875" y="3516632"/>
                </a:lnTo>
                <a:lnTo>
                  <a:pt x="1953287" y="3497155"/>
                </a:lnTo>
                <a:cubicBezTo>
                  <a:pt x="1952397" y="3492238"/>
                  <a:pt x="1951687" y="3490747"/>
                  <a:pt x="1951185" y="3493814"/>
                </a:cubicBezTo>
                <a:cubicBezTo>
                  <a:pt x="1950850" y="3495932"/>
                  <a:pt x="1950766" y="3502714"/>
                  <a:pt x="1950905" y="3512985"/>
                </a:cubicBezTo>
                <a:lnTo>
                  <a:pt x="1951483" y="3534997"/>
                </a:lnTo>
                <a:lnTo>
                  <a:pt x="1947593" y="3551262"/>
                </a:lnTo>
                <a:cubicBezTo>
                  <a:pt x="1940145" y="3594834"/>
                  <a:pt x="1941027" y="3627788"/>
                  <a:pt x="1952901" y="3635101"/>
                </a:cubicBezTo>
                <a:lnTo>
                  <a:pt x="1955653" y="3635212"/>
                </a:lnTo>
                <a:lnTo>
                  <a:pt x="1957374" y="3667901"/>
                </a:lnTo>
                <a:cubicBezTo>
                  <a:pt x="1962225" y="3750428"/>
                  <a:pt x="1969251" y="3832398"/>
                  <a:pt x="1976612" y="3838643"/>
                </a:cubicBezTo>
                <a:cubicBezTo>
                  <a:pt x="2054679" y="3905111"/>
                  <a:pt x="2007838" y="4054998"/>
                  <a:pt x="2155495" y="4074180"/>
                </a:cubicBezTo>
                <a:cubicBezTo>
                  <a:pt x="2221963" y="4083102"/>
                  <a:pt x="2254082" y="4137526"/>
                  <a:pt x="2302706" y="4167860"/>
                </a:cubicBezTo>
                <a:cubicBezTo>
                  <a:pt x="2472222" y="4272692"/>
                  <a:pt x="2585528" y="4407858"/>
                  <a:pt x="2638168" y="4593433"/>
                </a:cubicBezTo>
                <a:cubicBezTo>
                  <a:pt x="2652890" y="4644734"/>
                  <a:pt x="2708205" y="4686220"/>
                  <a:pt x="2743893" y="4731276"/>
                </a:cubicBezTo>
                <a:cubicBezTo>
                  <a:pt x="2726495" y="4764733"/>
                  <a:pt x="2632815" y="4693358"/>
                  <a:pt x="2665826" y="4780346"/>
                </a:cubicBezTo>
                <a:cubicBezTo>
                  <a:pt x="2690807" y="4845922"/>
                  <a:pt x="2755044" y="4886516"/>
                  <a:pt x="2815268" y="4924880"/>
                </a:cubicBezTo>
                <a:cubicBezTo>
                  <a:pt x="2884412" y="4968597"/>
                  <a:pt x="2960693" y="5003839"/>
                  <a:pt x="2991474" y="5085474"/>
                </a:cubicBezTo>
                <a:cubicBezTo>
                  <a:pt x="2998165" y="5102871"/>
                  <a:pt x="4460905" y="6373345"/>
                  <a:pt x="6494644" y="6212306"/>
                </a:cubicBezTo>
                <a:cubicBezTo>
                  <a:pt x="6826983" y="6185986"/>
                  <a:pt x="8139389" y="5921007"/>
                  <a:pt x="8314257" y="5863906"/>
                </a:cubicBezTo>
                <a:cubicBezTo>
                  <a:pt x="8494032" y="5805022"/>
                  <a:pt x="8647935" y="5697514"/>
                  <a:pt x="8832618" y="5651566"/>
                </a:cubicBezTo>
                <a:cubicBezTo>
                  <a:pt x="8930311" y="5627477"/>
                  <a:pt x="9024437" y="5583314"/>
                  <a:pt x="9009270" y="5457516"/>
                </a:cubicBezTo>
                <a:cubicBezTo>
                  <a:pt x="9004809" y="5421829"/>
                  <a:pt x="9030682" y="5392832"/>
                  <a:pt x="9071277" y="5403093"/>
                </a:cubicBezTo>
                <a:cubicBezTo>
                  <a:pt x="9148005" y="5422721"/>
                  <a:pt x="9182800" y="5370974"/>
                  <a:pt x="9225625" y="5332164"/>
                </a:cubicBezTo>
                <a:cubicBezTo>
                  <a:pt x="9301462" y="5263465"/>
                  <a:pt x="9374174" y="5190305"/>
                  <a:pt x="9495066" y="5178707"/>
                </a:cubicBezTo>
                <a:cubicBezTo>
                  <a:pt x="9471869" y="5124284"/>
                  <a:pt x="9432166" y="5132760"/>
                  <a:pt x="9396033" y="5143912"/>
                </a:cubicBezTo>
                <a:cubicBezTo>
                  <a:pt x="9300569" y="5173800"/>
                  <a:pt x="9206890" y="5207257"/>
                  <a:pt x="9111425" y="5236700"/>
                </a:cubicBezTo>
                <a:cubicBezTo>
                  <a:pt x="9049418" y="5255881"/>
                  <a:pt x="8987412" y="5282647"/>
                  <a:pt x="8904438" y="5261234"/>
                </a:cubicBezTo>
                <a:cubicBezTo>
                  <a:pt x="8975813" y="5151941"/>
                  <a:pt x="9097597" y="5132760"/>
                  <a:pt x="9196183" y="5098857"/>
                </a:cubicBezTo>
                <a:cubicBezTo>
                  <a:pt x="9319305" y="5056478"/>
                  <a:pt x="9392019" y="4976627"/>
                  <a:pt x="9478560" y="4887855"/>
                </a:cubicBezTo>
                <a:cubicBezTo>
                  <a:pt x="9387557" y="4866441"/>
                  <a:pt x="9331795" y="4932018"/>
                  <a:pt x="9260867" y="4928449"/>
                </a:cubicBezTo>
                <a:cubicBezTo>
                  <a:pt x="9256852" y="4916851"/>
                  <a:pt x="9250606" y="4900345"/>
                  <a:pt x="9251499" y="4899899"/>
                </a:cubicBezTo>
                <a:cubicBezTo>
                  <a:pt x="9367929" y="4851275"/>
                  <a:pt x="9421906" y="4759379"/>
                  <a:pt x="9440197" y="4648749"/>
                </a:cubicBezTo>
                <a:cubicBezTo>
                  <a:pt x="9449564" y="4591648"/>
                  <a:pt x="9491943" y="4573805"/>
                  <a:pt x="9533430" y="4547485"/>
                </a:cubicBezTo>
                <a:cubicBezTo>
                  <a:pt x="9679302" y="4454252"/>
                  <a:pt x="9833204" y="4370832"/>
                  <a:pt x="9953203" y="4242804"/>
                </a:cubicBezTo>
                <a:cubicBezTo>
                  <a:pt x="9814915" y="4259755"/>
                  <a:pt x="9703837" y="4343175"/>
                  <a:pt x="9555288" y="4378862"/>
                </a:cubicBezTo>
                <a:cubicBezTo>
                  <a:pt x="9673502" y="4238788"/>
                  <a:pt x="9826959" y="4167860"/>
                  <a:pt x="9966586" y="4082655"/>
                </a:cubicBezTo>
                <a:cubicBezTo>
                  <a:pt x="10030377" y="4043845"/>
                  <a:pt x="10089262" y="3994330"/>
                  <a:pt x="10165990" y="3973363"/>
                </a:cubicBezTo>
                <a:cubicBezTo>
                  <a:pt x="10193202" y="3965780"/>
                  <a:pt x="10238703" y="3950166"/>
                  <a:pt x="10216399" y="3908679"/>
                </a:cubicBezTo>
                <a:cubicBezTo>
                  <a:pt x="10197663" y="3874331"/>
                  <a:pt x="10161083" y="3884591"/>
                  <a:pt x="10127626" y="3894850"/>
                </a:cubicBezTo>
                <a:cubicBezTo>
                  <a:pt x="10047329" y="3919832"/>
                  <a:pt x="9964356" y="3920278"/>
                  <a:pt x="9855955" y="3919832"/>
                </a:cubicBezTo>
                <a:cubicBezTo>
                  <a:pt x="9946958" y="3806078"/>
                  <a:pt x="10113798" y="3839981"/>
                  <a:pt x="10191863" y="3720428"/>
                </a:cubicBezTo>
                <a:cubicBezTo>
                  <a:pt x="10094168" y="3699908"/>
                  <a:pt x="10019226" y="3742732"/>
                  <a:pt x="9940267" y="3751209"/>
                </a:cubicBezTo>
                <a:cubicBezTo>
                  <a:pt x="9868892" y="3758793"/>
                  <a:pt x="9851048" y="3738272"/>
                  <a:pt x="9867999" y="3672696"/>
                </a:cubicBezTo>
                <a:cubicBezTo>
                  <a:pt x="9894319" y="3570541"/>
                  <a:pt x="9855062" y="3517902"/>
                  <a:pt x="9751124" y="3546005"/>
                </a:cubicBezTo>
                <a:cubicBezTo>
                  <a:pt x="9654767" y="3572325"/>
                  <a:pt x="9644954" y="3533961"/>
                  <a:pt x="9670381" y="3475523"/>
                </a:cubicBezTo>
                <a:cubicBezTo>
                  <a:pt x="9707406" y="3390319"/>
                  <a:pt x="9665473" y="3324744"/>
                  <a:pt x="9636477" y="3253369"/>
                </a:cubicBezTo>
                <a:cubicBezTo>
                  <a:pt x="9592761" y="3144969"/>
                  <a:pt x="9611496" y="3091437"/>
                  <a:pt x="9706514" y="3010694"/>
                </a:cubicBezTo>
                <a:cubicBezTo>
                  <a:pt x="9760045" y="2965639"/>
                  <a:pt x="9817591" y="2927274"/>
                  <a:pt x="9895211" y="2888019"/>
                </a:cubicBezTo>
                <a:cubicBezTo>
                  <a:pt x="9716328" y="2867052"/>
                  <a:pt x="9903688" y="2794785"/>
                  <a:pt x="9840788" y="2750175"/>
                </a:cubicBezTo>
                <a:cubicBezTo>
                  <a:pt x="9714544" y="2731886"/>
                  <a:pt x="9611496" y="2874636"/>
                  <a:pt x="9439750" y="2834041"/>
                </a:cubicBezTo>
                <a:cubicBezTo>
                  <a:pt x="9652090" y="2710474"/>
                  <a:pt x="9886290" y="2553894"/>
                  <a:pt x="10040191" y="2389286"/>
                </a:cubicBezTo>
                <a:cubicBezTo>
                  <a:pt x="10004504" y="2351814"/>
                  <a:pt x="9969263" y="2386610"/>
                  <a:pt x="9939374" y="2373227"/>
                </a:cubicBezTo>
                <a:cubicBezTo>
                  <a:pt x="9940713" y="2364304"/>
                  <a:pt x="9938036" y="2351368"/>
                  <a:pt x="9943389" y="2347353"/>
                </a:cubicBezTo>
                <a:cubicBezTo>
                  <a:pt x="10058482" y="2257688"/>
                  <a:pt x="10059820" y="2255458"/>
                  <a:pt x="9937144" y="2189436"/>
                </a:cubicBezTo>
                <a:cubicBezTo>
                  <a:pt x="9894319" y="2166240"/>
                  <a:pt x="9897888" y="2145719"/>
                  <a:pt x="9920638" y="2116723"/>
                </a:cubicBezTo>
                <a:cubicBezTo>
                  <a:pt x="9936698" y="2096202"/>
                  <a:pt x="9956772" y="2078359"/>
                  <a:pt x="9947404" y="2033304"/>
                </a:cubicBezTo>
                <a:cubicBezTo>
                  <a:pt x="9880044" y="2090850"/>
                  <a:pt x="9554842" y="2188098"/>
                  <a:pt x="9497296" y="2182299"/>
                </a:cubicBezTo>
                <a:cubicBezTo>
                  <a:pt x="9432613" y="2175607"/>
                  <a:pt x="9211796" y="2195682"/>
                  <a:pt x="9144883" y="2211295"/>
                </a:cubicBezTo>
                <a:cubicBezTo>
                  <a:pt x="9148451" y="2208172"/>
                  <a:pt x="9152020" y="2205050"/>
                  <a:pt x="9155589" y="2201927"/>
                </a:cubicBezTo>
                <a:cubicBezTo>
                  <a:pt x="9219380" y="2140366"/>
                  <a:pt x="9284064" y="2078804"/>
                  <a:pt x="9322428" y="1998954"/>
                </a:cubicBezTo>
                <a:cubicBezTo>
                  <a:pt x="9324212" y="1995831"/>
                  <a:pt x="9325104" y="1993155"/>
                  <a:pt x="9329119" y="1994047"/>
                </a:cubicBezTo>
                <a:cubicBezTo>
                  <a:pt x="9364360" y="2003415"/>
                  <a:pt x="9359900" y="1980218"/>
                  <a:pt x="9360345" y="1961483"/>
                </a:cubicBezTo>
                <a:cubicBezTo>
                  <a:pt x="9360791" y="1942301"/>
                  <a:pt x="9366590" y="1927134"/>
                  <a:pt x="9392465" y="1928918"/>
                </a:cubicBezTo>
                <a:cubicBezTo>
                  <a:pt x="9393803" y="1928918"/>
                  <a:pt x="9395586" y="1928471"/>
                  <a:pt x="9397371" y="1928025"/>
                </a:cubicBezTo>
                <a:cubicBezTo>
                  <a:pt x="9409416" y="1924903"/>
                  <a:pt x="9447334" y="1874048"/>
                  <a:pt x="9441534" y="1864680"/>
                </a:cubicBezTo>
                <a:cubicBezTo>
                  <a:pt x="9428598" y="1844160"/>
                  <a:pt x="9441980" y="1833899"/>
                  <a:pt x="9453133" y="1821855"/>
                </a:cubicBezTo>
                <a:cubicBezTo>
                  <a:pt x="9468746" y="1805350"/>
                  <a:pt x="9484359" y="1789737"/>
                  <a:pt x="9500865" y="1774123"/>
                </a:cubicBezTo>
                <a:cubicBezTo>
                  <a:pt x="9516924" y="1758957"/>
                  <a:pt x="9533430" y="1744681"/>
                  <a:pt x="9549935" y="1729961"/>
                </a:cubicBezTo>
                <a:cubicBezTo>
                  <a:pt x="9589192" y="1715239"/>
                  <a:pt x="9628893" y="1702302"/>
                  <a:pt x="9670381" y="1692042"/>
                </a:cubicBezTo>
                <a:cubicBezTo>
                  <a:pt x="9701161" y="1684013"/>
                  <a:pt x="9735511" y="1673752"/>
                  <a:pt x="9750231" y="1622006"/>
                </a:cubicBezTo>
                <a:cubicBezTo>
                  <a:pt x="9717666" y="1627805"/>
                  <a:pt x="9685101" y="1634942"/>
                  <a:pt x="9652537" y="1642080"/>
                </a:cubicBezTo>
                <a:cubicBezTo>
                  <a:pt x="9682871" y="1616207"/>
                  <a:pt x="9712314" y="1590333"/>
                  <a:pt x="9740417" y="1563121"/>
                </a:cubicBezTo>
                <a:cubicBezTo>
                  <a:pt x="9763614" y="1540370"/>
                  <a:pt x="9782350" y="1514943"/>
                  <a:pt x="9789041" y="1483271"/>
                </a:cubicBezTo>
                <a:cubicBezTo>
                  <a:pt x="9790825" y="1475241"/>
                  <a:pt x="9792164" y="1466765"/>
                  <a:pt x="9783687" y="1460966"/>
                </a:cubicBezTo>
                <a:cubicBezTo>
                  <a:pt x="9774320" y="1454275"/>
                  <a:pt x="9767183" y="1459628"/>
                  <a:pt x="9760491" y="1464534"/>
                </a:cubicBezTo>
                <a:cubicBezTo>
                  <a:pt x="9732833" y="1484608"/>
                  <a:pt x="9704730" y="1504237"/>
                  <a:pt x="9677518" y="1524757"/>
                </a:cubicBezTo>
                <a:cubicBezTo>
                  <a:pt x="9641385" y="1551968"/>
                  <a:pt x="9605696" y="1579627"/>
                  <a:pt x="9570010" y="1606839"/>
                </a:cubicBezTo>
                <a:cubicBezTo>
                  <a:pt x="9619525" y="1551077"/>
                  <a:pt x="9674395" y="1501114"/>
                  <a:pt x="9733726" y="1455166"/>
                </a:cubicBezTo>
                <a:cubicBezTo>
                  <a:pt x="9776551" y="1421710"/>
                  <a:pt x="9819376" y="1388253"/>
                  <a:pt x="9851495" y="1345427"/>
                </a:cubicBezTo>
                <a:cubicBezTo>
                  <a:pt x="9867999" y="1324015"/>
                  <a:pt x="9875583" y="1299926"/>
                  <a:pt x="9876922" y="1273161"/>
                </a:cubicBezTo>
                <a:cubicBezTo>
                  <a:pt x="9876922" y="1266023"/>
                  <a:pt x="9876029" y="1257993"/>
                  <a:pt x="9866661" y="1254870"/>
                </a:cubicBezTo>
                <a:cubicBezTo>
                  <a:pt x="9857294" y="1252194"/>
                  <a:pt x="9851940" y="1257993"/>
                  <a:pt x="9848372" y="1264238"/>
                </a:cubicBezTo>
                <a:cubicBezTo>
                  <a:pt x="9844357" y="1271376"/>
                  <a:pt x="9839449" y="1277175"/>
                  <a:pt x="9832313" y="1281636"/>
                </a:cubicBezTo>
                <a:cubicBezTo>
                  <a:pt x="9769859" y="1322677"/>
                  <a:pt x="9715436" y="1371747"/>
                  <a:pt x="9659674" y="1419479"/>
                </a:cubicBezTo>
                <a:cubicBezTo>
                  <a:pt x="9579824" y="1487731"/>
                  <a:pt x="9501311" y="1557322"/>
                  <a:pt x="9405847" y="1608623"/>
                </a:cubicBezTo>
                <a:cubicBezTo>
                  <a:pt x="9369714" y="1627805"/>
                  <a:pt x="9332242" y="1644310"/>
                  <a:pt x="9303246" y="1646987"/>
                </a:cubicBezTo>
                <a:cubicBezTo>
                  <a:pt x="9406293" y="1566690"/>
                  <a:pt x="9503095" y="1482825"/>
                  <a:pt x="9589192" y="1389145"/>
                </a:cubicBezTo>
                <a:cubicBezTo>
                  <a:pt x="9676180" y="1294573"/>
                  <a:pt x="9751570" y="1193756"/>
                  <a:pt x="9803762" y="1078218"/>
                </a:cubicBezTo>
                <a:cubicBezTo>
                  <a:pt x="9809116" y="1066174"/>
                  <a:pt x="9812238" y="1054575"/>
                  <a:pt x="9830974" y="1055913"/>
                </a:cubicBezTo>
                <a:cubicBezTo>
                  <a:pt x="9839449" y="1056360"/>
                  <a:pt x="9842126" y="1049222"/>
                  <a:pt x="9839896" y="1042084"/>
                </a:cubicBezTo>
                <a:cubicBezTo>
                  <a:pt x="9825621" y="991230"/>
                  <a:pt x="9851940" y="958665"/>
                  <a:pt x="9893427" y="933683"/>
                </a:cubicBezTo>
                <a:cubicBezTo>
                  <a:pt x="9906364" y="925654"/>
                  <a:pt x="9907256" y="918070"/>
                  <a:pt x="9897441" y="906472"/>
                </a:cubicBezTo>
                <a:cubicBezTo>
                  <a:pt x="9884058" y="890413"/>
                  <a:pt x="9885397" y="873015"/>
                  <a:pt x="9892535" y="856509"/>
                </a:cubicBezTo>
                <a:cubicBezTo>
                  <a:pt x="9896550" y="846249"/>
                  <a:pt x="9901903" y="836436"/>
                  <a:pt x="9906364" y="826622"/>
                </a:cubicBezTo>
                <a:cubicBezTo>
                  <a:pt x="9909487" y="820375"/>
                  <a:pt x="9914839" y="813685"/>
                  <a:pt x="9906809" y="806993"/>
                </a:cubicBezTo>
                <a:cubicBezTo>
                  <a:pt x="9899226" y="801193"/>
                  <a:pt x="9891642" y="804762"/>
                  <a:pt x="9884505" y="807440"/>
                </a:cubicBezTo>
                <a:cubicBezTo>
                  <a:pt x="9850156" y="819484"/>
                  <a:pt x="9830082" y="842235"/>
                  <a:pt x="9821160" y="874800"/>
                </a:cubicBezTo>
                <a:cubicBezTo>
                  <a:pt x="9814468" y="898888"/>
                  <a:pt x="9807331" y="900227"/>
                  <a:pt x="9787256" y="881491"/>
                </a:cubicBezTo>
                <a:cubicBezTo>
                  <a:pt x="9772090" y="867216"/>
                  <a:pt x="9758707" y="868554"/>
                  <a:pt x="9746216" y="880152"/>
                </a:cubicBezTo>
                <a:cubicBezTo>
                  <a:pt x="9739525" y="885951"/>
                  <a:pt x="9735511" y="893981"/>
                  <a:pt x="9730603" y="901118"/>
                </a:cubicBezTo>
                <a:cubicBezTo>
                  <a:pt x="9706067" y="938144"/>
                  <a:pt x="9680195" y="974278"/>
                  <a:pt x="9640046" y="998813"/>
                </a:cubicBezTo>
                <a:cubicBezTo>
                  <a:pt x="9622202" y="1009966"/>
                  <a:pt x="9603020" y="1018887"/>
                  <a:pt x="9575363" y="1010412"/>
                </a:cubicBezTo>
                <a:cubicBezTo>
                  <a:pt x="9592761" y="1000151"/>
                  <a:pt x="9610158" y="998813"/>
                  <a:pt x="9626217" y="994352"/>
                </a:cubicBezTo>
                <a:cubicBezTo>
                  <a:pt x="9642276" y="989891"/>
                  <a:pt x="9650753" y="982753"/>
                  <a:pt x="9638707" y="966694"/>
                </a:cubicBezTo>
                <a:cubicBezTo>
                  <a:pt x="9632016" y="957773"/>
                  <a:pt x="9632462" y="950189"/>
                  <a:pt x="9638707" y="942606"/>
                </a:cubicBezTo>
                <a:cubicBezTo>
                  <a:pt x="9658782" y="918070"/>
                  <a:pt x="9668596" y="884167"/>
                  <a:pt x="9710975" y="881491"/>
                </a:cubicBezTo>
                <a:cubicBezTo>
                  <a:pt x="9713205" y="881491"/>
                  <a:pt x="9715436" y="879706"/>
                  <a:pt x="9717666" y="878367"/>
                </a:cubicBezTo>
                <a:cubicBezTo>
                  <a:pt x="9726142" y="873461"/>
                  <a:pt x="9735511" y="868108"/>
                  <a:pt x="9732387" y="856509"/>
                </a:cubicBezTo>
                <a:cubicBezTo>
                  <a:pt x="9728818" y="844911"/>
                  <a:pt x="9717220" y="842235"/>
                  <a:pt x="9706960" y="840896"/>
                </a:cubicBezTo>
                <a:cubicBezTo>
                  <a:pt x="9680640" y="837773"/>
                  <a:pt x="9660120" y="848926"/>
                  <a:pt x="9640492" y="861417"/>
                </a:cubicBezTo>
                <a:cubicBezTo>
                  <a:pt x="9592761" y="892197"/>
                  <a:pt x="9553504" y="931453"/>
                  <a:pt x="9512463" y="968925"/>
                </a:cubicBezTo>
                <a:cubicBezTo>
                  <a:pt x="9450902" y="1025132"/>
                  <a:pt x="9396925" y="1088923"/>
                  <a:pt x="9328673" y="1138886"/>
                </a:cubicBezTo>
                <a:cubicBezTo>
                  <a:pt x="9125701" y="1286989"/>
                  <a:pt x="8925851" y="1438662"/>
                  <a:pt x="8716634" y="1580073"/>
                </a:cubicBezTo>
                <a:cubicBezTo>
                  <a:pt x="8639459" y="1632266"/>
                  <a:pt x="8560501" y="1681782"/>
                  <a:pt x="8480649" y="1729961"/>
                </a:cubicBezTo>
                <a:cubicBezTo>
                  <a:pt x="8480204" y="1727283"/>
                  <a:pt x="8479758" y="1725499"/>
                  <a:pt x="8479312" y="1722377"/>
                </a:cubicBezTo>
                <a:cubicBezTo>
                  <a:pt x="8479312" y="1720147"/>
                  <a:pt x="8479312" y="1717469"/>
                  <a:pt x="8479312" y="1715239"/>
                </a:cubicBezTo>
                <a:cubicBezTo>
                  <a:pt x="8535965" y="1684013"/>
                  <a:pt x="8591727" y="1650555"/>
                  <a:pt x="8645704" y="1615314"/>
                </a:cubicBezTo>
                <a:cubicBezTo>
                  <a:pt x="8778194" y="1528326"/>
                  <a:pt x="8899531" y="1430631"/>
                  <a:pt x="9002133" y="1314647"/>
                </a:cubicBezTo>
                <a:cubicBezTo>
                  <a:pt x="9010609" y="1305280"/>
                  <a:pt x="9019977" y="1303048"/>
                  <a:pt x="9033805" y="1305280"/>
                </a:cubicBezTo>
                <a:cubicBezTo>
                  <a:pt x="9078415" y="1312863"/>
                  <a:pt x="9092243" y="1299481"/>
                  <a:pt x="9083322" y="1259778"/>
                </a:cubicBezTo>
                <a:cubicBezTo>
                  <a:pt x="9081092" y="1249964"/>
                  <a:pt x="9080645" y="1241934"/>
                  <a:pt x="9088228" y="1233458"/>
                </a:cubicBezTo>
                <a:cubicBezTo>
                  <a:pt x="9122132" y="1195541"/>
                  <a:pt x="9157819" y="1158961"/>
                  <a:pt x="9196629" y="1124611"/>
                </a:cubicBezTo>
                <a:cubicBezTo>
                  <a:pt x="9268451" y="1061266"/>
                  <a:pt x="9345625" y="1002828"/>
                  <a:pt x="9412538" y="935022"/>
                </a:cubicBezTo>
                <a:cubicBezTo>
                  <a:pt x="9432166" y="914501"/>
                  <a:pt x="9446888" y="891304"/>
                  <a:pt x="9455363" y="864985"/>
                </a:cubicBezTo>
                <a:cubicBezTo>
                  <a:pt x="9458040" y="856063"/>
                  <a:pt x="9459378" y="844911"/>
                  <a:pt x="9448672" y="838220"/>
                </a:cubicBezTo>
                <a:cubicBezTo>
                  <a:pt x="9438412" y="831528"/>
                  <a:pt x="9430829" y="839112"/>
                  <a:pt x="9423691" y="844465"/>
                </a:cubicBezTo>
                <a:cubicBezTo>
                  <a:pt x="9393803" y="866323"/>
                  <a:pt x="9363468" y="888628"/>
                  <a:pt x="9333580" y="910932"/>
                </a:cubicBezTo>
                <a:cubicBezTo>
                  <a:pt x="9303246" y="933238"/>
                  <a:pt x="9273357" y="956434"/>
                  <a:pt x="9241685" y="980077"/>
                </a:cubicBezTo>
                <a:cubicBezTo>
                  <a:pt x="9239455" y="969817"/>
                  <a:pt x="9246146" y="967587"/>
                  <a:pt x="9249715" y="964018"/>
                </a:cubicBezTo>
                <a:cubicBezTo>
                  <a:pt x="9300123" y="913610"/>
                  <a:pt x="9355439" y="867662"/>
                  <a:pt x="9412538" y="823499"/>
                </a:cubicBezTo>
                <a:cubicBezTo>
                  <a:pt x="9456702" y="789149"/>
                  <a:pt x="9499526" y="753015"/>
                  <a:pt x="9528522" y="706176"/>
                </a:cubicBezTo>
                <a:cubicBezTo>
                  <a:pt x="9539675" y="687886"/>
                  <a:pt x="9545474" y="668704"/>
                  <a:pt x="9542798" y="647292"/>
                </a:cubicBezTo>
                <a:cubicBezTo>
                  <a:pt x="9541905" y="640600"/>
                  <a:pt x="9541014" y="633909"/>
                  <a:pt x="9532091" y="631679"/>
                </a:cubicBezTo>
                <a:cubicBezTo>
                  <a:pt x="9524953" y="629894"/>
                  <a:pt x="9520493" y="633909"/>
                  <a:pt x="9516924" y="638370"/>
                </a:cubicBezTo>
                <a:cubicBezTo>
                  <a:pt x="9510679" y="646399"/>
                  <a:pt x="9504434" y="654429"/>
                  <a:pt x="9495512" y="660675"/>
                </a:cubicBezTo>
                <a:cubicBezTo>
                  <a:pt x="9441980" y="698146"/>
                  <a:pt x="9392019" y="739187"/>
                  <a:pt x="9343394" y="781565"/>
                </a:cubicBezTo>
                <a:cubicBezTo>
                  <a:pt x="9263543" y="850710"/>
                  <a:pt x="9184585" y="921193"/>
                  <a:pt x="9090906" y="975617"/>
                </a:cubicBezTo>
                <a:cubicBezTo>
                  <a:pt x="9055664" y="996136"/>
                  <a:pt x="9019084" y="1014427"/>
                  <a:pt x="8976705" y="1023348"/>
                </a:cubicBezTo>
                <a:cubicBezTo>
                  <a:pt x="8978044" y="1018887"/>
                  <a:pt x="8980721" y="1016211"/>
                  <a:pt x="8983397" y="1013981"/>
                </a:cubicBezTo>
                <a:cubicBezTo>
                  <a:pt x="9073061" y="941713"/>
                  <a:pt x="9159604" y="867216"/>
                  <a:pt x="9238116" y="784688"/>
                </a:cubicBezTo>
                <a:cubicBezTo>
                  <a:pt x="9334918" y="682979"/>
                  <a:pt x="9417446" y="572348"/>
                  <a:pt x="9474545" y="446103"/>
                </a:cubicBezTo>
                <a:cubicBezTo>
                  <a:pt x="9477222" y="440751"/>
                  <a:pt x="9479007" y="435843"/>
                  <a:pt x="9486143" y="435843"/>
                </a:cubicBezTo>
                <a:cubicBezTo>
                  <a:pt x="9504434" y="436289"/>
                  <a:pt x="9506218" y="427368"/>
                  <a:pt x="9503541" y="412646"/>
                </a:cubicBezTo>
                <a:cubicBezTo>
                  <a:pt x="9496404" y="376512"/>
                  <a:pt x="9508449" y="346179"/>
                  <a:pt x="9539229" y="325658"/>
                </a:cubicBezTo>
                <a:cubicBezTo>
                  <a:pt x="9561533" y="310491"/>
                  <a:pt x="9580269" y="297108"/>
                  <a:pt x="9554396" y="268558"/>
                </a:cubicBezTo>
                <a:cubicBezTo>
                  <a:pt x="9548150" y="261867"/>
                  <a:pt x="9550382" y="252053"/>
                  <a:pt x="9552612" y="243131"/>
                </a:cubicBezTo>
                <a:cubicBezTo>
                  <a:pt x="9555734" y="229748"/>
                  <a:pt x="9562872" y="219042"/>
                  <a:pt x="9570901" y="207890"/>
                </a:cubicBezTo>
                <a:cubicBezTo>
                  <a:pt x="9575363" y="201645"/>
                  <a:pt x="9580715" y="193168"/>
                  <a:pt x="9574470" y="186031"/>
                </a:cubicBezTo>
                <a:cubicBezTo>
                  <a:pt x="9570901" y="181793"/>
                  <a:pt x="9566775" y="181124"/>
                  <a:pt x="9562593" y="181849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Afbeelding 2" descr="Afbeelding met Lettertype, wit, Graphics, logo&#10;&#10;Door AI gegenereerde inhoud is mogelijk onjuist.">
            <a:extLst>
              <a:ext uri="{FF2B5EF4-FFF2-40B4-BE49-F238E27FC236}">
                <a16:creationId xmlns:a16="http://schemas.microsoft.com/office/drawing/2014/main" id="{43EDFC71-82EC-E1F3-383A-A4187472EC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399" y="2025783"/>
            <a:ext cx="5029202" cy="3036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180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007061-CB3D-DF8A-61E2-DB37017F9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C6B298B9-AA3F-4E48-9ADE-DD1A49F40A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78A6362C-DAA2-46F0-8F9D-238EA1E6FD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1998728 w 12192000"/>
              <a:gd name="connsiteY0" fmla="*/ 3612739 h 6858000"/>
              <a:gd name="connsiteX1" fmla="*/ 2014976 w 12192000"/>
              <a:gd name="connsiteY1" fmla="*/ 3645485 h 6858000"/>
              <a:gd name="connsiteX2" fmla="*/ 1987764 w 12192000"/>
              <a:gd name="connsiteY2" fmla="*/ 3715075 h 6858000"/>
              <a:gd name="connsiteX3" fmla="*/ 1970583 w 12192000"/>
              <a:gd name="connsiteY3" fmla="*/ 3648007 h 6858000"/>
              <a:gd name="connsiteX4" fmla="*/ 1968718 w 12192000"/>
              <a:gd name="connsiteY4" fmla="*/ 3632235 h 6858000"/>
              <a:gd name="connsiteX5" fmla="*/ 1979288 w 12192000"/>
              <a:gd name="connsiteY5" fmla="*/ 3624964 h 6858000"/>
              <a:gd name="connsiteX6" fmla="*/ 1998728 w 12192000"/>
              <a:gd name="connsiteY6" fmla="*/ 3612739 h 6858000"/>
              <a:gd name="connsiteX7" fmla="*/ 1955875 w 12192000"/>
              <a:gd name="connsiteY7" fmla="*/ 3516632 h 6858000"/>
              <a:gd name="connsiteX8" fmla="*/ 1956461 w 12192000"/>
              <a:gd name="connsiteY8" fmla="*/ 3521046 h 6858000"/>
              <a:gd name="connsiteX9" fmla="*/ 1965292 w 12192000"/>
              <a:gd name="connsiteY9" fmla="*/ 3603273 h 6858000"/>
              <a:gd name="connsiteX10" fmla="*/ 1968718 w 12192000"/>
              <a:gd name="connsiteY10" fmla="*/ 3632235 h 6858000"/>
              <a:gd name="connsiteX11" fmla="*/ 1963908 w 12192000"/>
              <a:gd name="connsiteY11" fmla="*/ 3635544 h 6858000"/>
              <a:gd name="connsiteX12" fmla="*/ 1955653 w 12192000"/>
              <a:gd name="connsiteY12" fmla="*/ 3635212 h 6858000"/>
              <a:gd name="connsiteX13" fmla="*/ 1954172 w 12192000"/>
              <a:gd name="connsiteY13" fmla="*/ 3607075 h 6858000"/>
              <a:gd name="connsiteX14" fmla="*/ 1951958 w 12192000"/>
              <a:gd name="connsiteY14" fmla="*/ 3553088 h 6858000"/>
              <a:gd name="connsiteX15" fmla="*/ 1951483 w 12192000"/>
              <a:gd name="connsiteY15" fmla="*/ 3534997 h 6858000"/>
              <a:gd name="connsiteX16" fmla="*/ 9184139 w 12192000"/>
              <a:gd name="connsiteY16" fmla="*/ 1751373 h 6858000"/>
              <a:gd name="connsiteX17" fmla="*/ 9188600 w 12192000"/>
              <a:gd name="connsiteY17" fmla="*/ 1756725 h 6858000"/>
              <a:gd name="connsiteX18" fmla="*/ 9161388 w 12192000"/>
              <a:gd name="connsiteY18" fmla="*/ 1779476 h 6858000"/>
              <a:gd name="connsiteX19" fmla="*/ 9129269 w 12192000"/>
              <a:gd name="connsiteY19" fmla="*/ 1788844 h 6858000"/>
              <a:gd name="connsiteX20" fmla="*/ 9184139 w 12192000"/>
              <a:gd name="connsiteY20" fmla="*/ 1751373 h 6858000"/>
              <a:gd name="connsiteX21" fmla="*/ 8855814 w 12192000"/>
              <a:gd name="connsiteY21" fmla="*/ 1125503 h 6858000"/>
              <a:gd name="connsiteX22" fmla="*/ 8531505 w 12192000"/>
              <a:gd name="connsiteY22" fmla="*/ 1356134 h 6858000"/>
              <a:gd name="connsiteX23" fmla="*/ 8526597 w 12192000"/>
              <a:gd name="connsiteY23" fmla="*/ 1350781 h 6858000"/>
              <a:gd name="connsiteX24" fmla="*/ 8855814 w 12192000"/>
              <a:gd name="connsiteY24" fmla="*/ 1125503 h 6858000"/>
              <a:gd name="connsiteX25" fmla="*/ 3255597 w 12192000"/>
              <a:gd name="connsiteY25" fmla="*/ 1016302 h 6858000"/>
              <a:gd name="connsiteX26" fmla="*/ 3252884 w 12192000"/>
              <a:gd name="connsiteY26" fmla="*/ 1018887 h 6858000"/>
              <a:gd name="connsiteX27" fmla="*/ 3250417 w 12192000"/>
              <a:gd name="connsiteY27" fmla="*/ 1017988 h 6858000"/>
              <a:gd name="connsiteX28" fmla="*/ 9562593 w 12192000"/>
              <a:gd name="connsiteY28" fmla="*/ 181849 h 6858000"/>
              <a:gd name="connsiteX29" fmla="*/ 9550382 w 12192000"/>
              <a:gd name="connsiteY29" fmla="*/ 186031 h 6858000"/>
              <a:gd name="connsiteX30" fmla="*/ 9486143 w 12192000"/>
              <a:gd name="connsiteY30" fmla="*/ 255175 h 6858000"/>
              <a:gd name="connsiteX31" fmla="*/ 9454471 w 12192000"/>
              <a:gd name="connsiteY31" fmla="*/ 262313 h 6858000"/>
              <a:gd name="connsiteX32" fmla="*/ 9405847 w 12192000"/>
              <a:gd name="connsiteY32" fmla="*/ 265436 h 6858000"/>
              <a:gd name="connsiteX33" fmla="*/ 9374174 w 12192000"/>
              <a:gd name="connsiteY33" fmla="*/ 312721 h 6858000"/>
              <a:gd name="connsiteX34" fmla="*/ 9235886 w 12192000"/>
              <a:gd name="connsiteY34" fmla="*/ 393018 h 6858000"/>
              <a:gd name="connsiteX35" fmla="*/ 9293432 w 12192000"/>
              <a:gd name="connsiteY35" fmla="*/ 372945 h 6858000"/>
              <a:gd name="connsiteX36" fmla="*/ 9306368 w 12192000"/>
              <a:gd name="connsiteY36" fmla="*/ 349747 h 6858000"/>
              <a:gd name="connsiteX37" fmla="*/ 9308153 w 12192000"/>
              <a:gd name="connsiteY37" fmla="*/ 316736 h 6858000"/>
              <a:gd name="connsiteX38" fmla="*/ 9376406 w 12192000"/>
              <a:gd name="connsiteY38" fmla="*/ 260083 h 6858000"/>
              <a:gd name="connsiteX39" fmla="*/ 9391126 w 12192000"/>
              <a:gd name="connsiteY39" fmla="*/ 251160 h 6858000"/>
              <a:gd name="connsiteX40" fmla="*/ 9399602 w 12192000"/>
              <a:gd name="connsiteY40" fmla="*/ 233317 h 6858000"/>
              <a:gd name="connsiteX41" fmla="*/ 9381312 w 12192000"/>
              <a:gd name="connsiteY41" fmla="*/ 220380 h 6858000"/>
              <a:gd name="connsiteX42" fmla="*/ 9358115 w 12192000"/>
              <a:gd name="connsiteY42" fmla="*/ 219934 h 6858000"/>
              <a:gd name="connsiteX43" fmla="*/ 9277818 w 12192000"/>
              <a:gd name="connsiteY43" fmla="*/ 261867 h 6858000"/>
              <a:gd name="connsiteX44" fmla="*/ 9050311 w 12192000"/>
              <a:gd name="connsiteY44" fmla="*/ 470639 h 6858000"/>
              <a:gd name="connsiteX45" fmla="*/ 8804067 w 12192000"/>
              <a:gd name="connsiteY45" fmla="*/ 657552 h 6858000"/>
              <a:gd name="connsiteX46" fmla="*/ 8216563 w 12192000"/>
              <a:gd name="connsiteY46" fmla="*/ 1067511 h 6858000"/>
              <a:gd name="connsiteX47" fmla="*/ 7204377 w 12192000"/>
              <a:gd name="connsiteY47" fmla="*/ 1356580 h 6858000"/>
              <a:gd name="connsiteX48" fmla="*/ 6221188 w 12192000"/>
              <a:gd name="connsiteY48" fmla="*/ 1405651 h 6858000"/>
              <a:gd name="connsiteX49" fmla="*/ 6081116 w 12192000"/>
              <a:gd name="connsiteY49" fmla="*/ 1413234 h 6858000"/>
              <a:gd name="connsiteX50" fmla="*/ 3680242 w 12192000"/>
              <a:gd name="connsiteY50" fmla="*/ 1085356 h 6858000"/>
              <a:gd name="connsiteX51" fmla="*/ 3335857 w 12192000"/>
              <a:gd name="connsiteY51" fmla="*/ 981416 h 6858000"/>
              <a:gd name="connsiteX52" fmla="*/ 3277977 w 12192000"/>
              <a:gd name="connsiteY52" fmla="*/ 1009017 h 6858000"/>
              <a:gd name="connsiteX53" fmla="*/ 3255597 w 12192000"/>
              <a:gd name="connsiteY53" fmla="*/ 1016302 h 6858000"/>
              <a:gd name="connsiteX54" fmla="*/ 3260022 w 12192000"/>
              <a:gd name="connsiteY54" fmla="*/ 1012084 h 6858000"/>
              <a:gd name="connsiteX55" fmla="*/ 3260468 w 12192000"/>
              <a:gd name="connsiteY55" fmla="*/ 1000598 h 6858000"/>
              <a:gd name="connsiteX56" fmla="*/ 3226565 w 12192000"/>
              <a:gd name="connsiteY56" fmla="*/ 956880 h 6858000"/>
              <a:gd name="connsiteX57" fmla="*/ 3162773 w 12192000"/>
              <a:gd name="connsiteY57" fmla="*/ 937252 h 6858000"/>
              <a:gd name="connsiteX58" fmla="*/ 3131101 w 12192000"/>
              <a:gd name="connsiteY58" fmla="*/ 953757 h 6858000"/>
              <a:gd name="connsiteX59" fmla="*/ 3089615 w 12192000"/>
              <a:gd name="connsiteY59" fmla="*/ 972493 h 6858000"/>
              <a:gd name="connsiteX60" fmla="*/ 2893779 w 12192000"/>
              <a:gd name="connsiteY60" fmla="*/ 842681 h 6858000"/>
              <a:gd name="connsiteX61" fmla="*/ 2759952 w 12192000"/>
              <a:gd name="connsiteY61" fmla="*/ 749000 h 6858000"/>
              <a:gd name="connsiteX62" fmla="*/ 2733632 w 12192000"/>
              <a:gd name="connsiteY62" fmla="*/ 739187 h 6858000"/>
              <a:gd name="connsiteX63" fmla="*/ 2723372 w 12192000"/>
              <a:gd name="connsiteY63" fmla="*/ 765506 h 6858000"/>
              <a:gd name="connsiteX64" fmla="*/ 2748353 w 12192000"/>
              <a:gd name="connsiteY64" fmla="*/ 806101 h 6858000"/>
              <a:gd name="connsiteX65" fmla="*/ 2710882 w 12192000"/>
              <a:gd name="connsiteY65" fmla="*/ 890859 h 6858000"/>
              <a:gd name="connsiteX66" fmla="*/ 2532890 w 12192000"/>
              <a:gd name="connsiteY66" fmla="*/ 894873 h 6858000"/>
              <a:gd name="connsiteX67" fmla="*/ 2513708 w 12192000"/>
              <a:gd name="connsiteY67" fmla="*/ 921639 h 6858000"/>
              <a:gd name="connsiteX68" fmla="*/ 2511032 w 12192000"/>
              <a:gd name="connsiteY68" fmla="*/ 1038515 h 6858000"/>
              <a:gd name="connsiteX69" fmla="*/ 2503448 w 12192000"/>
              <a:gd name="connsiteY69" fmla="*/ 1067511 h 6858000"/>
              <a:gd name="connsiteX70" fmla="*/ 2485157 w 12192000"/>
              <a:gd name="connsiteY70" fmla="*/ 1194648 h 6858000"/>
              <a:gd name="connsiteX71" fmla="*/ 2394602 w 12192000"/>
              <a:gd name="connsiteY71" fmla="*/ 1391375 h 6858000"/>
              <a:gd name="connsiteX72" fmla="*/ 2298245 w 12192000"/>
              <a:gd name="connsiteY72" fmla="*/ 1511374 h 6858000"/>
              <a:gd name="connsiteX73" fmla="*/ 2286201 w 12192000"/>
              <a:gd name="connsiteY73" fmla="*/ 1543493 h 6858000"/>
              <a:gd name="connsiteX74" fmla="*/ 2264789 w 12192000"/>
              <a:gd name="connsiteY74" fmla="*/ 1668400 h 6858000"/>
              <a:gd name="connsiteX75" fmla="*/ 2274156 w 12192000"/>
              <a:gd name="connsiteY75" fmla="*/ 1693827 h 6858000"/>
              <a:gd name="connsiteX76" fmla="*/ 2316535 w 12192000"/>
              <a:gd name="connsiteY76" fmla="*/ 1723714 h 6858000"/>
              <a:gd name="connsiteX77" fmla="*/ 2352223 w 12192000"/>
              <a:gd name="connsiteY77" fmla="*/ 1797320 h 6858000"/>
              <a:gd name="connsiteX78" fmla="*/ 2420922 w 12192000"/>
              <a:gd name="connsiteY78" fmla="*/ 1903044 h 6858000"/>
              <a:gd name="connsiteX79" fmla="*/ 2454378 w 12192000"/>
              <a:gd name="connsiteY79" fmla="*/ 1932933 h 6858000"/>
              <a:gd name="connsiteX80" fmla="*/ 2429397 w 12192000"/>
              <a:gd name="connsiteY80" fmla="*/ 1955683 h 6858000"/>
              <a:gd name="connsiteX81" fmla="*/ 2345531 w 12192000"/>
              <a:gd name="connsiteY81" fmla="*/ 2099325 h 6858000"/>
              <a:gd name="connsiteX82" fmla="*/ 2471776 w 12192000"/>
              <a:gd name="connsiteY82" fmla="*/ 2249659 h 6858000"/>
              <a:gd name="connsiteX83" fmla="*/ 2536904 w 12192000"/>
              <a:gd name="connsiteY83" fmla="*/ 2293822 h 6858000"/>
              <a:gd name="connsiteX84" fmla="*/ 2411552 w 12192000"/>
              <a:gd name="connsiteY84" fmla="*/ 2308990 h 6858000"/>
              <a:gd name="connsiteX85" fmla="*/ 2367836 w 12192000"/>
              <a:gd name="connsiteY85" fmla="*/ 2371888 h 6858000"/>
              <a:gd name="connsiteX86" fmla="*/ 2348654 w 12192000"/>
              <a:gd name="connsiteY86" fmla="*/ 2403561 h 6858000"/>
              <a:gd name="connsiteX87" fmla="*/ 2230439 w 12192000"/>
              <a:gd name="connsiteY87" fmla="*/ 2599842 h 6858000"/>
              <a:gd name="connsiteX88" fmla="*/ 2250067 w 12192000"/>
              <a:gd name="connsiteY88" fmla="*/ 2654712 h 6858000"/>
              <a:gd name="connsiteX89" fmla="*/ 2447240 w 12192000"/>
              <a:gd name="connsiteY89" fmla="*/ 2920137 h 6858000"/>
              <a:gd name="connsiteX90" fmla="*/ 2237577 w 12192000"/>
              <a:gd name="connsiteY90" fmla="*/ 2994189 h 6858000"/>
              <a:gd name="connsiteX91" fmla="*/ 2225086 w 12192000"/>
              <a:gd name="connsiteY91" fmla="*/ 3119541 h 6858000"/>
              <a:gd name="connsiteX92" fmla="*/ 2118023 w 12192000"/>
              <a:gd name="connsiteY92" fmla="*/ 3260060 h 6858000"/>
              <a:gd name="connsiteX93" fmla="*/ 1964679 w 12192000"/>
              <a:gd name="connsiteY93" fmla="*/ 3479817 h 6858000"/>
              <a:gd name="connsiteX94" fmla="*/ 1955875 w 12192000"/>
              <a:gd name="connsiteY94" fmla="*/ 3516632 h 6858000"/>
              <a:gd name="connsiteX95" fmla="*/ 1953287 w 12192000"/>
              <a:gd name="connsiteY95" fmla="*/ 3497155 h 6858000"/>
              <a:gd name="connsiteX96" fmla="*/ 1951185 w 12192000"/>
              <a:gd name="connsiteY96" fmla="*/ 3493814 h 6858000"/>
              <a:gd name="connsiteX97" fmla="*/ 1950905 w 12192000"/>
              <a:gd name="connsiteY97" fmla="*/ 3512985 h 6858000"/>
              <a:gd name="connsiteX98" fmla="*/ 1951483 w 12192000"/>
              <a:gd name="connsiteY98" fmla="*/ 3534997 h 6858000"/>
              <a:gd name="connsiteX99" fmla="*/ 1947593 w 12192000"/>
              <a:gd name="connsiteY99" fmla="*/ 3551262 h 6858000"/>
              <a:gd name="connsiteX100" fmla="*/ 1952901 w 12192000"/>
              <a:gd name="connsiteY100" fmla="*/ 3635101 h 6858000"/>
              <a:gd name="connsiteX101" fmla="*/ 1955653 w 12192000"/>
              <a:gd name="connsiteY101" fmla="*/ 3635212 h 6858000"/>
              <a:gd name="connsiteX102" fmla="*/ 1957374 w 12192000"/>
              <a:gd name="connsiteY102" fmla="*/ 3667901 h 6858000"/>
              <a:gd name="connsiteX103" fmla="*/ 1976612 w 12192000"/>
              <a:gd name="connsiteY103" fmla="*/ 3838643 h 6858000"/>
              <a:gd name="connsiteX104" fmla="*/ 2155495 w 12192000"/>
              <a:gd name="connsiteY104" fmla="*/ 4074180 h 6858000"/>
              <a:gd name="connsiteX105" fmla="*/ 2302706 w 12192000"/>
              <a:gd name="connsiteY105" fmla="*/ 4167860 h 6858000"/>
              <a:gd name="connsiteX106" fmla="*/ 2638168 w 12192000"/>
              <a:gd name="connsiteY106" fmla="*/ 4593433 h 6858000"/>
              <a:gd name="connsiteX107" fmla="*/ 2743893 w 12192000"/>
              <a:gd name="connsiteY107" fmla="*/ 4731276 h 6858000"/>
              <a:gd name="connsiteX108" fmla="*/ 2665826 w 12192000"/>
              <a:gd name="connsiteY108" fmla="*/ 4780346 h 6858000"/>
              <a:gd name="connsiteX109" fmla="*/ 2815268 w 12192000"/>
              <a:gd name="connsiteY109" fmla="*/ 4924880 h 6858000"/>
              <a:gd name="connsiteX110" fmla="*/ 2991474 w 12192000"/>
              <a:gd name="connsiteY110" fmla="*/ 5085474 h 6858000"/>
              <a:gd name="connsiteX111" fmla="*/ 6494644 w 12192000"/>
              <a:gd name="connsiteY111" fmla="*/ 6212306 h 6858000"/>
              <a:gd name="connsiteX112" fmla="*/ 8314257 w 12192000"/>
              <a:gd name="connsiteY112" fmla="*/ 5863906 h 6858000"/>
              <a:gd name="connsiteX113" fmla="*/ 8832618 w 12192000"/>
              <a:gd name="connsiteY113" fmla="*/ 5651566 h 6858000"/>
              <a:gd name="connsiteX114" fmla="*/ 9009270 w 12192000"/>
              <a:gd name="connsiteY114" fmla="*/ 5457516 h 6858000"/>
              <a:gd name="connsiteX115" fmla="*/ 9071277 w 12192000"/>
              <a:gd name="connsiteY115" fmla="*/ 5403093 h 6858000"/>
              <a:gd name="connsiteX116" fmla="*/ 9225625 w 12192000"/>
              <a:gd name="connsiteY116" fmla="*/ 5332164 h 6858000"/>
              <a:gd name="connsiteX117" fmla="*/ 9495066 w 12192000"/>
              <a:gd name="connsiteY117" fmla="*/ 5178707 h 6858000"/>
              <a:gd name="connsiteX118" fmla="*/ 9396033 w 12192000"/>
              <a:gd name="connsiteY118" fmla="*/ 5143912 h 6858000"/>
              <a:gd name="connsiteX119" fmla="*/ 9111425 w 12192000"/>
              <a:gd name="connsiteY119" fmla="*/ 5236700 h 6858000"/>
              <a:gd name="connsiteX120" fmla="*/ 8904438 w 12192000"/>
              <a:gd name="connsiteY120" fmla="*/ 5261234 h 6858000"/>
              <a:gd name="connsiteX121" fmla="*/ 9196183 w 12192000"/>
              <a:gd name="connsiteY121" fmla="*/ 5098857 h 6858000"/>
              <a:gd name="connsiteX122" fmla="*/ 9478560 w 12192000"/>
              <a:gd name="connsiteY122" fmla="*/ 4887855 h 6858000"/>
              <a:gd name="connsiteX123" fmla="*/ 9260867 w 12192000"/>
              <a:gd name="connsiteY123" fmla="*/ 4928449 h 6858000"/>
              <a:gd name="connsiteX124" fmla="*/ 9251499 w 12192000"/>
              <a:gd name="connsiteY124" fmla="*/ 4899899 h 6858000"/>
              <a:gd name="connsiteX125" fmla="*/ 9440197 w 12192000"/>
              <a:gd name="connsiteY125" fmla="*/ 4648749 h 6858000"/>
              <a:gd name="connsiteX126" fmla="*/ 9533430 w 12192000"/>
              <a:gd name="connsiteY126" fmla="*/ 4547485 h 6858000"/>
              <a:gd name="connsiteX127" fmla="*/ 9953203 w 12192000"/>
              <a:gd name="connsiteY127" fmla="*/ 4242804 h 6858000"/>
              <a:gd name="connsiteX128" fmla="*/ 9555288 w 12192000"/>
              <a:gd name="connsiteY128" fmla="*/ 4378862 h 6858000"/>
              <a:gd name="connsiteX129" fmla="*/ 9966586 w 12192000"/>
              <a:gd name="connsiteY129" fmla="*/ 4082655 h 6858000"/>
              <a:gd name="connsiteX130" fmla="*/ 10165990 w 12192000"/>
              <a:gd name="connsiteY130" fmla="*/ 3973363 h 6858000"/>
              <a:gd name="connsiteX131" fmla="*/ 10216399 w 12192000"/>
              <a:gd name="connsiteY131" fmla="*/ 3908679 h 6858000"/>
              <a:gd name="connsiteX132" fmla="*/ 10127626 w 12192000"/>
              <a:gd name="connsiteY132" fmla="*/ 3894850 h 6858000"/>
              <a:gd name="connsiteX133" fmla="*/ 9855955 w 12192000"/>
              <a:gd name="connsiteY133" fmla="*/ 3919832 h 6858000"/>
              <a:gd name="connsiteX134" fmla="*/ 10191863 w 12192000"/>
              <a:gd name="connsiteY134" fmla="*/ 3720428 h 6858000"/>
              <a:gd name="connsiteX135" fmla="*/ 9940267 w 12192000"/>
              <a:gd name="connsiteY135" fmla="*/ 3751209 h 6858000"/>
              <a:gd name="connsiteX136" fmla="*/ 9867999 w 12192000"/>
              <a:gd name="connsiteY136" fmla="*/ 3672696 h 6858000"/>
              <a:gd name="connsiteX137" fmla="*/ 9751124 w 12192000"/>
              <a:gd name="connsiteY137" fmla="*/ 3546005 h 6858000"/>
              <a:gd name="connsiteX138" fmla="*/ 9670381 w 12192000"/>
              <a:gd name="connsiteY138" fmla="*/ 3475523 h 6858000"/>
              <a:gd name="connsiteX139" fmla="*/ 9636477 w 12192000"/>
              <a:gd name="connsiteY139" fmla="*/ 3253369 h 6858000"/>
              <a:gd name="connsiteX140" fmla="*/ 9706514 w 12192000"/>
              <a:gd name="connsiteY140" fmla="*/ 3010694 h 6858000"/>
              <a:gd name="connsiteX141" fmla="*/ 9895211 w 12192000"/>
              <a:gd name="connsiteY141" fmla="*/ 2888019 h 6858000"/>
              <a:gd name="connsiteX142" fmla="*/ 9840788 w 12192000"/>
              <a:gd name="connsiteY142" fmla="*/ 2750175 h 6858000"/>
              <a:gd name="connsiteX143" fmla="*/ 9439750 w 12192000"/>
              <a:gd name="connsiteY143" fmla="*/ 2834041 h 6858000"/>
              <a:gd name="connsiteX144" fmla="*/ 10040191 w 12192000"/>
              <a:gd name="connsiteY144" fmla="*/ 2389286 h 6858000"/>
              <a:gd name="connsiteX145" fmla="*/ 9939374 w 12192000"/>
              <a:gd name="connsiteY145" fmla="*/ 2373227 h 6858000"/>
              <a:gd name="connsiteX146" fmla="*/ 9943389 w 12192000"/>
              <a:gd name="connsiteY146" fmla="*/ 2347353 h 6858000"/>
              <a:gd name="connsiteX147" fmla="*/ 9937144 w 12192000"/>
              <a:gd name="connsiteY147" fmla="*/ 2189436 h 6858000"/>
              <a:gd name="connsiteX148" fmla="*/ 9920638 w 12192000"/>
              <a:gd name="connsiteY148" fmla="*/ 2116723 h 6858000"/>
              <a:gd name="connsiteX149" fmla="*/ 9947404 w 12192000"/>
              <a:gd name="connsiteY149" fmla="*/ 2033304 h 6858000"/>
              <a:gd name="connsiteX150" fmla="*/ 9497296 w 12192000"/>
              <a:gd name="connsiteY150" fmla="*/ 2182299 h 6858000"/>
              <a:gd name="connsiteX151" fmla="*/ 9144883 w 12192000"/>
              <a:gd name="connsiteY151" fmla="*/ 2211295 h 6858000"/>
              <a:gd name="connsiteX152" fmla="*/ 9155589 w 12192000"/>
              <a:gd name="connsiteY152" fmla="*/ 2201927 h 6858000"/>
              <a:gd name="connsiteX153" fmla="*/ 9322428 w 12192000"/>
              <a:gd name="connsiteY153" fmla="*/ 1998954 h 6858000"/>
              <a:gd name="connsiteX154" fmla="*/ 9329119 w 12192000"/>
              <a:gd name="connsiteY154" fmla="*/ 1994047 h 6858000"/>
              <a:gd name="connsiteX155" fmla="*/ 9360345 w 12192000"/>
              <a:gd name="connsiteY155" fmla="*/ 1961483 h 6858000"/>
              <a:gd name="connsiteX156" fmla="*/ 9392465 w 12192000"/>
              <a:gd name="connsiteY156" fmla="*/ 1928918 h 6858000"/>
              <a:gd name="connsiteX157" fmla="*/ 9397371 w 12192000"/>
              <a:gd name="connsiteY157" fmla="*/ 1928025 h 6858000"/>
              <a:gd name="connsiteX158" fmla="*/ 9441534 w 12192000"/>
              <a:gd name="connsiteY158" fmla="*/ 1864680 h 6858000"/>
              <a:gd name="connsiteX159" fmla="*/ 9453133 w 12192000"/>
              <a:gd name="connsiteY159" fmla="*/ 1821855 h 6858000"/>
              <a:gd name="connsiteX160" fmla="*/ 9500865 w 12192000"/>
              <a:gd name="connsiteY160" fmla="*/ 1774123 h 6858000"/>
              <a:gd name="connsiteX161" fmla="*/ 9549935 w 12192000"/>
              <a:gd name="connsiteY161" fmla="*/ 1729961 h 6858000"/>
              <a:gd name="connsiteX162" fmla="*/ 9670381 w 12192000"/>
              <a:gd name="connsiteY162" fmla="*/ 1692042 h 6858000"/>
              <a:gd name="connsiteX163" fmla="*/ 9750231 w 12192000"/>
              <a:gd name="connsiteY163" fmla="*/ 1622006 h 6858000"/>
              <a:gd name="connsiteX164" fmla="*/ 9652537 w 12192000"/>
              <a:gd name="connsiteY164" fmla="*/ 1642080 h 6858000"/>
              <a:gd name="connsiteX165" fmla="*/ 9740417 w 12192000"/>
              <a:gd name="connsiteY165" fmla="*/ 1563121 h 6858000"/>
              <a:gd name="connsiteX166" fmla="*/ 9789041 w 12192000"/>
              <a:gd name="connsiteY166" fmla="*/ 1483271 h 6858000"/>
              <a:gd name="connsiteX167" fmla="*/ 9783687 w 12192000"/>
              <a:gd name="connsiteY167" fmla="*/ 1460966 h 6858000"/>
              <a:gd name="connsiteX168" fmla="*/ 9760491 w 12192000"/>
              <a:gd name="connsiteY168" fmla="*/ 1464534 h 6858000"/>
              <a:gd name="connsiteX169" fmla="*/ 9677518 w 12192000"/>
              <a:gd name="connsiteY169" fmla="*/ 1524757 h 6858000"/>
              <a:gd name="connsiteX170" fmla="*/ 9570010 w 12192000"/>
              <a:gd name="connsiteY170" fmla="*/ 1606839 h 6858000"/>
              <a:gd name="connsiteX171" fmla="*/ 9733726 w 12192000"/>
              <a:gd name="connsiteY171" fmla="*/ 1455166 h 6858000"/>
              <a:gd name="connsiteX172" fmla="*/ 9851495 w 12192000"/>
              <a:gd name="connsiteY172" fmla="*/ 1345427 h 6858000"/>
              <a:gd name="connsiteX173" fmla="*/ 9876922 w 12192000"/>
              <a:gd name="connsiteY173" fmla="*/ 1273161 h 6858000"/>
              <a:gd name="connsiteX174" fmla="*/ 9866661 w 12192000"/>
              <a:gd name="connsiteY174" fmla="*/ 1254870 h 6858000"/>
              <a:gd name="connsiteX175" fmla="*/ 9848372 w 12192000"/>
              <a:gd name="connsiteY175" fmla="*/ 1264238 h 6858000"/>
              <a:gd name="connsiteX176" fmla="*/ 9832313 w 12192000"/>
              <a:gd name="connsiteY176" fmla="*/ 1281636 h 6858000"/>
              <a:gd name="connsiteX177" fmla="*/ 9659674 w 12192000"/>
              <a:gd name="connsiteY177" fmla="*/ 1419479 h 6858000"/>
              <a:gd name="connsiteX178" fmla="*/ 9405847 w 12192000"/>
              <a:gd name="connsiteY178" fmla="*/ 1608623 h 6858000"/>
              <a:gd name="connsiteX179" fmla="*/ 9303246 w 12192000"/>
              <a:gd name="connsiteY179" fmla="*/ 1646987 h 6858000"/>
              <a:gd name="connsiteX180" fmla="*/ 9589192 w 12192000"/>
              <a:gd name="connsiteY180" fmla="*/ 1389145 h 6858000"/>
              <a:gd name="connsiteX181" fmla="*/ 9803762 w 12192000"/>
              <a:gd name="connsiteY181" fmla="*/ 1078218 h 6858000"/>
              <a:gd name="connsiteX182" fmla="*/ 9830974 w 12192000"/>
              <a:gd name="connsiteY182" fmla="*/ 1055913 h 6858000"/>
              <a:gd name="connsiteX183" fmla="*/ 9839896 w 12192000"/>
              <a:gd name="connsiteY183" fmla="*/ 1042084 h 6858000"/>
              <a:gd name="connsiteX184" fmla="*/ 9893427 w 12192000"/>
              <a:gd name="connsiteY184" fmla="*/ 933683 h 6858000"/>
              <a:gd name="connsiteX185" fmla="*/ 9897441 w 12192000"/>
              <a:gd name="connsiteY185" fmla="*/ 906472 h 6858000"/>
              <a:gd name="connsiteX186" fmla="*/ 9892535 w 12192000"/>
              <a:gd name="connsiteY186" fmla="*/ 856509 h 6858000"/>
              <a:gd name="connsiteX187" fmla="*/ 9906364 w 12192000"/>
              <a:gd name="connsiteY187" fmla="*/ 826622 h 6858000"/>
              <a:gd name="connsiteX188" fmla="*/ 9906809 w 12192000"/>
              <a:gd name="connsiteY188" fmla="*/ 806993 h 6858000"/>
              <a:gd name="connsiteX189" fmla="*/ 9884505 w 12192000"/>
              <a:gd name="connsiteY189" fmla="*/ 807440 h 6858000"/>
              <a:gd name="connsiteX190" fmla="*/ 9821160 w 12192000"/>
              <a:gd name="connsiteY190" fmla="*/ 874800 h 6858000"/>
              <a:gd name="connsiteX191" fmla="*/ 9787256 w 12192000"/>
              <a:gd name="connsiteY191" fmla="*/ 881491 h 6858000"/>
              <a:gd name="connsiteX192" fmla="*/ 9746216 w 12192000"/>
              <a:gd name="connsiteY192" fmla="*/ 880152 h 6858000"/>
              <a:gd name="connsiteX193" fmla="*/ 9730603 w 12192000"/>
              <a:gd name="connsiteY193" fmla="*/ 901118 h 6858000"/>
              <a:gd name="connsiteX194" fmla="*/ 9640046 w 12192000"/>
              <a:gd name="connsiteY194" fmla="*/ 998813 h 6858000"/>
              <a:gd name="connsiteX195" fmla="*/ 9575363 w 12192000"/>
              <a:gd name="connsiteY195" fmla="*/ 1010412 h 6858000"/>
              <a:gd name="connsiteX196" fmla="*/ 9626217 w 12192000"/>
              <a:gd name="connsiteY196" fmla="*/ 994352 h 6858000"/>
              <a:gd name="connsiteX197" fmla="*/ 9638707 w 12192000"/>
              <a:gd name="connsiteY197" fmla="*/ 966694 h 6858000"/>
              <a:gd name="connsiteX198" fmla="*/ 9638707 w 12192000"/>
              <a:gd name="connsiteY198" fmla="*/ 942606 h 6858000"/>
              <a:gd name="connsiteX199" fmla="*/ 9710975 w 12192000"/>
              <a:gd name="connsiteY199" fmla="*/ 881491 h 6858000"/>
              <a:gd name="connsiteX200" fmla="*/ 9717666 w 12192000"/>
              <a:gd name="connsiteY200" fmla="*/ 878367 h 6858000"/>
              <a:gd name="connsiteX201" fmla="*/ 9732387 w 12192000"/>
              <a:gd name="connsiteY201" fmla="*/ 856509 h 6858000"/>
              <a:gd name="connsiteX202" fmla="*/ 9706960 w 12192000"/>
              <a:gd name="connsiteY202" fmla="*/ 840896 h 6858000"/>
              <a:gd name="connsiteX203" fmla="*/ 9640492 w 12192000"/>
              <a:gd name="connsiteY203" fmla="*/ 861417 h 6858000"/>
              <a:gd name="connsiteX204" fmla="*/ 9512463 w 12192000"/>
              <a:gd name="connsiteY204" fmla="*/ 968925 h 6858000"/>
              <a:gd name="connsiteX205" fmla="*/ 9328673 w 12192000"/>
              <a:gd name="connsiteY205" fmla="*/ 1138886 h 6858000"/>
              <a:gd name="connsiteX206" fmla="*/ 8716634 w 12192000"/>
              <a:gd name="connsiteY206" fmla="*/ 1580073 h 6858000"/>
              <a:gd name="connsiteX207" fmla="*/ 8480649 w 12192000"/>
              <a:gd name="connsiteY207" fmla="*/ 1729961 h 6858000"/>
              <a:gd name="connsiteX208" fmla="*/ 8479312 w 12192000"/>
              <a:gd name="connsiteY208" fmla="*/ 1722377 h 6858000"/>
              <a:gd name="connsiteX209" fmla="*/ 8479312 w 12192000"/>
              <a:gd name="connsiteY209" fmla="*/ 1715239 h 6858000"/>
              <a:gd name="connsiteX210" fmla="*/ 8645704 w 12192000"/>
              <a:gd name="connsiteY210" fmla="*/ 1615314 h 6858000"/>
              <a:gd name="connsiteX211" fmla="*/ 9002133 w 12192000"/>
              <a:gd name="connsiteY211" fmla="*/ 1314647 h 6858000"/>
              <a:gd name="connsiteX212" fmla="*/ 9033805 w 12192000"/>
              <a:gd name="connsiteY212" fmla="*/ 1305280 h 6858000"/>
              <a:gd name="connsiteX213" fmla="*/ 9083322 w 12192000"/>
              <a:gd name="connsiteY213" fmla="*/ 1259778 h 6858000"/>
              <a:gd name="connsiteX214" fmla="*/ 9088228 w 12192000"/>
              <a:gd name="connsiteY214" fmla="*/ 1233458 h 6858000"/>
              <a:gd name="connsiteX215" fmla="*/ 9196629 w 12192000"/>
              <a:gd name="connsiteY215" fmla="*/ 1124611 h 6858000"/>
              <a:gd name="connsiteX216" fmla="*/ 9412538 w 12192000"/>
              <a:gd name="connsiteY216" fmla="*/ 935022 h 6858000"/>
              <a:gd name="connsiteX217" fmla="*/ 9455363 w 12192000"/>
              <a:gd name="connsiteY217" fmla="*/ 864985 h 6858000"/>
              <a:gd name="connsiteX218" fmla="*/ 9448672 w 12192000"/>
              <a:gd name="connsiteY218" fmla="*/ 838220 h 6858000"/>
              <a:gd name="connsiteX219" fmla="*/ 9423691 w 12192000"/>
              <a:gd name="connsiteY219" fmla="*/ 844465 h 6858000"/>
              <a:gd name="connsiteX220" fmla="*/ 9333580 w 12192000"/>
              <a:gd name="connsiteY220" fmla="*/ 910932 h 6858000"/>
              <a:gd name="connsiteX221" fmla="*/ 9241685 w 12192000"/>
              <a:gd name="connsiteY221" fmla="*/ 980077 h 6858000"/>
              <a:gd name="connsiteX222" fmla="*/ 9249715 w 12192000"/>
              <a:gd name="connsiteY222" fmla="*/ 964018 h 6858000"/>
              <a:gd name="connsiteX223" fmla="*/ 9412538 w 12192000"/>
              <a:gd name="connsiteY223" fmla="*/ 823499 h 6858000"/>
              <a:gd name="connsiteX224" fmla="*/ 9528522 w 12192000"/>
              <a:gd name="connsiteY224" fmla="*/ 706176 h 6858000"/>
              <a:gd name="connsiteX225" fmla="*/ 9542798 w 12192000"/>
              <a:gd name="connsiteY225" fmla="*/ 647292 h 6858000"/>
              <a:gd name="connsiteX226" fmla="*/ 9532091 w 12192000"/>
              <a:gd name="connsiteY226" fmla="*/ 631679 h 6858000"/>
              <a:gd name="connsiteX227" fmla="*/ 9516924 w 12192000"/>
              <a:gd name="connsiteY227" fmla="*/ 638370 h 6858000"/>
              <a:gd name="connsiteX228" fmla="*/ 9495512 w 12192000"/>
              <a:gd name="connsiteY228" fmla="*/ 660675 h 6858000"/>
              <a:gd name="connsiteX229" fmla="*/ 9343394 w 12192000"/>
              <a:gd name="connsiteY229" fmla="*/ 781565 h 6858000"/>
              <a:gd name="connsiteX230" fmla="*/ 9090906 w 12192000"/>
              <a:gd name="connsiteY230" fmla="*/ 975617 h 6858000"/>
              <a:gd name="connsiteX231" fmla="*/ 8976705 w 12192000"/>
              <a:gd name="connsiteY231" fmla="*/ 1023348 h 6858000"/>
              <a:gd name="connsiteX232" fmla="*/ 8983397 w 12192000"/>
              <a:gd name="connsiteY232" fmla="*/ 1013981 h 6858000"/>
              <a:gd name="connsiteX233" fmla="*/ 9238116 w 12192000"/>
              <a:gd name="connsiteY233" fmla="*/ 784688 h 6858000"/>
              <a:gd name="connsiteX234" fmla="*/ 9474545 w 12192000"/>
              <a:gd name="connsiteY234" fmla="*/ 446103 h 6858000"/>
              <a:gd name="connsiteX235" fmla="*/ 9486143 w 12192000"/>
              <a:gd name="connsiteY235" fmla="*/ 435843 h 6858000"/>
              <a:gd name="connsiteX236" fmla="*/ 9503541 w 12192000"/>
              <a:gd name="connsiteY236" fmla="*/ 412646 h 6858000"/>
              <a:gd name="connsiteX237" fmla="*/ 9539229 w 12192000"/>
              <a:gd name="connsiteY237" fmla="*/ 325658 h 6858000"/>
              <a:gd name="connsiteX238" fmla="*/ 9554396 w 12192000"/>
              <a:gd name="connsiteY238" fmla="*/ 268558 h 6858000"/>
              <a:gd name="connsiteX239" fmla="*/ 9552612 w 12192000"/>
              <a:gd name="connsiteY239" fmla="*/ 243131 h 6858000"/>
              <a:gd name="connsiteX240" fmla="*/ 9570901 w 12192000"/>
              <a:gd name="connsiteY240" fmla="*/ 207890 h 6858000"/>
              <a:gd name="connsiteX241" fmla="*/ 9574470 w 12192000"/>
              <a:gd name="connsiteY241" fmla="*/ 186031 h 6858000"/>
              <a:gd name="connsiteX242" fmla="*/ 9562593 w 12192000"/>
              <a:gd name="connsiteY242" fmla="*/ 181849 h 6858000"/>
              <a:gd name="connsiteX243" fmla="*/ 0 w 12192000"/>
              <a:gd name="connsiteY243" fmla="*/ 0 h 6858000"/>
              <a:gd name="connsiteX244" fmla="*/ 12192000 w 12192000"/>
              <a:gd name="connsiteY244" fmla="*/ 0 h 6858000"/>
              <a:gd name="connsiteX245" fmla="*/ 12192000 w 12192000"/>
              <a:gd name="connsiteY245" fmla="*/ 6858000 h 6858000"/>
              <a:gd name="connsiteX246" fmla="*/ 0 w 12192000"/>
              <a:gd name="connsiteY24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</a:cxnLst>
            <a:rect l="l" t="t" r="r" b="b"/>
            <a:pathLst>
              <a:path w="12192000" h="6858000">
                <a:moveTo>
                  <a:pt x="1998728" y="3612739"/>
                </a:moveTo>
                <a:cubicBezTo>
                  <a:pt x="2012550" y="3611108"/>
                  <a:pt x="2011630" y="3636451"/>
                  <a:pt x="2014976" y="3645485"/>
                </a:cubicBezTo>
                <a:cubicBezTo>
                  <a:pt x="2026128" y="3674035"/>
                  <a:pt x="2002932" y="3693217"/>
                  <a:pt x="1987764" y="3715075"/>
                </a:cubicBezTo>
                <a:cubicBezTo>
                  <a:pt x="1982076" y="3723105"/>
                  <a:pt x="1976075" y="3690547"/>
                  <a:pt x="1970583" y="3648007"/>
                </a:cubicBezTo>
                <a:lnTo>
                  <a:pt x="1968718" y="3632235"/>
                </a:lnTo>
                <a:lnTo>
                  <a:pt x="1979288" y="3624964"/>
                </a:lnTo>
                <a:cubicBezTo>
                  <a:pt x="1987875" y="3616823"/>
                  <a:pt x="1994121" y="3613282"/>
                  <a:pt x="1998728" y="3612739"/>
                </a:cubicBezTo>
                <a:close/>
                <a:moveTo>
                  <a:pt x="1955875" y="3516632"/>
                </a:moveTo>
                <a:lnTo>
                  <a:pt x="1956461" y="3521046"/>
                </a:lnTo>
                <a:cubicBezTo>
                  <a:pt x="1958894" y="3542312"/>
                  <a:pt x="1961919" y="3572744"/>
                  <a:pt x="1965292" y="3603273"/>
                </a:cubicBezTo>
                <a:lnTo>
                  <a:pt x="1968718" y="3632235"/>
                </a:lnTo>
                <a:lnTo>
                  <a:pt x="1963908" y="3635544"/>
                </a:lnTo>
                <a:lnTo>
                  <a:pt x="1955653" y="3635212"/>
                </a:lnTo>
                <a:lnTo>
                  <a:pt x="1954172" y="3607075"/>
                </a:lnTo>
                <a:cubicBezTo>
                  <a:pt x="1953260" y="3587548"/>
                  <a:pt x="1952512" y="3569161"/>
                  <a:pt x="1951958" y="3553088"/>
                </a:cubicBezTo>
                <a:lnTo>
                  <a:pt x="1951483" y="3534997"/>
                </a:lnTo>
                <a:close/>
                <a:moveTo>
                  <a:pt x="9184139" y="1751373"/>
                </a:moveTo>
                <a:cubicBezTo>
                  <a:pt x="9185478" y="1753157"/>
                  <a:pt x="9187262" y="1754941"/>
                  <a:pt x="9188600" y="1756725"/>
                </a:cubicBezTo>
                <a:cubicBezTo>
                  <a:pt x="9179678" y="1764756"/>
                  <a:pt x="9170310" y="1771892"/>
                  <a:pt x="9161388" y="1779476"/>
                </a:cubicBezTo>
                <a:cubicBezTo>
                  <a:pt x="9150682" y="1782599"/>
                  <a:pt x="9139530" y="1785722"/>
                  <a:pt x="9129269" y="1788844"/>
                </a:cubicBezTo>
                <a:cubicBezTo>
                  <a:pt x="9147559" y="1776354"/>
                  <a:pt x="9165848" y="1763863"/>
                  <a:pt x="9184139" y="1751373"/>
                </a:cubicBezTo>
                <a:close/>
                <a:moveTo>
                  <a:pt x="8855814" y="1125503"/>
                </a:moveTo>
                <a:cubicBezTo>
                  <a:pt x="8765703" y="1222306"/>
                  <a:pt x="8651949" y="1292789"/>
                  <a:pt x="8531505" y="1356134"/>
                </a:cubicBezTo>
                <a:cubicBezTo>
                  <a:pt x="8529720" y="1354350"/>
                  <a:pt x="8528382" y="1352565"/>
                  <a:pt x="8526597" y="1350781"/>
                </a:cubicBezTo>
                <a:cubicBezTo>
                  <a:pt x="8636336" y="1275837"/>
                  <a:pt x="8746075" y="1200447"/>
                  <a:pt x="8855814" y="1125503"/>
                </a:cubicBezTo>
                <a:close/>
                <a:moveTo>
                  <a:pt x="3255597" y="1016302"/>
                </a:moveTo>
                <a:lnTo>
                  <a:pt x="3252884" y="1018887"/>
                </a:lnTo>
                <a:cubicBezTo>
                  <a:pt x="3244631" y="1020337"/>
                  <a:pt x="3245022" y="1019835"/>
                  <a:pt x="3250417" y="1017988"/>
                </a:cubicBezTo>
                <a:close/>
                <a:moveTo>
                  <a:pt x="9562593" y="181849"/>
                </a:moveTo>
                <a:cubicBezTo>
                  <a:pt x="9558411" y="182574"/>
                  <a:pt x="9554174" y="184693"/>
                  <a:pt x="9550382" y="186031"/>
                </a:cubicBezTo>
                <a:cubicBezTo>
                  <a:pt x="9515586" y="198076"/>
                  <a:pt x="9495066" y="221718"/>
                  <a:pt x="9486143" y="255175"/>
                </a:cubicBezTo>
                <a:cubicBezTo>
                  <a:pt x="9480344" y="276589"/>
                  <a:pt x="9471869" y="277926"/>
                  <a:pt x="9454471" y="262313"/>
                </a:cubicBezTo>
                <a:cubicBezTo>
                  <a:pt x="9434843" y="244915"/>
                  <a:pt x="9419230" y="245808"/>
                  <a:pt x="9405847" y="265436"/>
                </a:cubicBezTo>
                <a:cubicBezTo>
                  <a:pt x="9395141" y="281495"/>
                  <a:pt x="9386665" y="298447"/>
                  <a:pt x="9374174" y="312721"/>
                </a:cubicBezTo>
                <a:cubicBezTo>
                  <a:pt x="9340718" y="351978"/>
                  <a:pt x="9309491" y="394357"/>
                  <a:pt x="9235886" y="393018"/>
                </a:cubicBezTo>
                <a:cubicBezTo>
                  <a:pt x="9255514" y="376960"/>
                  <a:pt x="9276035" y="377851"/>
                  <a:pt x="9293432" y="372945"/>
                </a:cubicBezTo>
                <a:cubicBezTo>
                  <a:pt x="9305922" y="369376"/>
                  <a:pt x="9318412" y="362684"/>
                  <a:pt x="9306368" y="349747"/>
                </a:cubicBezTo>
                <a:cubicBezTo>
                  <a:pt x="9292539" y="335026"/>
                  <a:pt x="9300569" y="326997"/>
                  <a:pt x="9308153" y="316736"/>
                </a:cubicBezTo>
                <a:cubicBezTo>
                  <a:pt x="9325550" y="292648"/>
                  <a:pt x="9339379" y="265436"/>
                  <a:pt x="9376406" y="260083"/>
                </a:cubicBezTo>
                <a:cubicBezTo>
                  <a:pt x="9382205" y="259191"/>
                  <a:pt x="9386665" y="254283"/>
                  <a:pt x="9391126" y="251160"/>
                </a:cubicBezTo>
                <a:cubicBezTo>
                  <a:pt x="9397371" y="246700"/>
                  <a:pt x="9402724" y="241793"/>
                  <a:pt x="9399602" y="233317"/>
                </a:cubicBezTo>
                <a:cubicBezTo>
                  <a:pt x="9396479" y="225733"/>
                  <a:pt x="9389787" y="221273"/>
                  <a:pt x="9381312" y="220380"/>
                </a:cubicBezTo>
                <a:cubicBezTo>
                  <a:pt x="9373728" y="219488"/>
                  <a:pt x="9365699" y="219042"/>
                  <a:pt x="9358115" y="219934"/>
                </a:cubicBezTo>
                <a:cubicBezTo>
                  <a:pt x="9324212" y="223057"/>
                  <a:pt x="9301015" y="243131"/>
                  <a:pt x="9277818" y="261867"/>
                </a:cubicBezTo>
                <a:cubicBezTo>
                  <a:pt x="9196629" y="326997"/>
                  <a:pt x="9125254" y="400156"/>
                  <a:pt x="9050311" y="470639"/>
                </a:cubicBezTo>
                <a:cubicBezTo>
                  <a:pt x="8975368" y="540675"/>
                  <a:pt x="8887041" y="596437"/>
                  <a:pt x="8804067" y="657552"/>
                </a:cubicBezTo>
                <a:cubicBezTo>
                  <a:pt x="8612694" y="798963"/>
                  <a:pt x="8420427" y="939928"/>
                  <a:pt x="8216563" y="1067511"/>
                </a:cubicBezTo>
                <a:cubicBezTo>
                  <a:pt x="8017159" y="1191972"/>
                  <a:pt x="7337313" y="1339182"/>
                  <a:pt x="7204377" y="1356580"/>
                </a:cubicBezTo>
                <a:cubicBezTo>
                  <a:pt x="7034416" y="1378438"/>
                  <a:pt x="6631594" y="1387360"/>
                  <a:pt x="6221188" y="1405651"/>
                </a:cubicBezTo>
                <a:cubicBezTo>
                  <a:pt x="6174795" y="1407434"/>
                  <a:pt x="6129294" y="1409666"/>
                  <a:pt x="6081116" y="1413234"/>
                </a:cubicBezTo>
                <a:cubicBezTo>
                  <a:pt x="4716070" y="1513158"/>
                  <a:pt x="3730203" y="1110783"/>
                  <a:pt x="3680242" y="1085356"/>
                </a:cubicBezTo>
                <a:cubicBezTo>
                  <a:pt x="3599945" y="1044761"/>
                  <a:pt x="3336303" y="980523"/>
                  <a:pt x="3335857" y="981416"/>
                </a:cubicBezTo>
                <a:cubicBezTo>
                  <a:pt x="3330504" y="990337"/>
                  <a:pt x="3301508" y="1001155"/>
                  <a:pt x="3277977" y="1009017"/>
                </a:cubicBezTo>
                <a:lnTo>
                  <a:pt x="3255597" y="1016302"/>
                </a:lnTo>
                <a:lnTo>
                  <a:pt x="3260022" y="1012084"/>
                </a:lnTo>
                <a:cubicBezTo>
                  <a:pt x="3261026" y="1008627"/>
                  <a:pt x="3260914" y="1004390"/>
                  <a:pt x="3260468" y="1000598"/>
                </a:cubicBezTo>
                <a:cubicBezTo>
                  <a:pt x="3258237" y="980523"/>
                  <a:pt x="3248424" y="964464"/>
                  <a:pt x="3226565" y="956880"/>
                </a:cubicBezTo>
                <a:cubicBezTo>
                  <a:pt x="3205599" y="949742"/>
                  <a:pt x="3184186" y="943497"/>
                  <a:pt x="3162773" y="937252"/>
                </a:cubicBezTo>
                <a:cubicBezTo>
                  <a:pt x="3144929" y="931899"/>
                  <a:pt x="3132885" y="931899"/>
                  <a:pt x="3131101" y="953757"/>
                </a:cubicBezTo>
                <a:cubicBezTo>
                  <a:pt x="3129316" y="975617"/>
                  <a:pt x="3104781" y="985431"/>
                  <a:pt x="3089615" y="972493"/>
                </a:cubicBezTo>
                <a:cubicBezTo>
                  <a:pt x="3030284" y="921639"/>
                  <a:pt x="2960248" y="884614"/>
                  <a:pt x="2893779" y="842681"/>
                </a:cubicBezTo>
                <a:cubicBezTo>
                  <a:pt x="2847385" y="813685"/>
                  <a:pt x="2798762" y="787365"/>
                  <a:pt x="2759952" y="749000"/>
                </a:cubicBezTo>
                <a:cubicBezTo>
                  <a:pt x="2752814" y="741864"/>
                  <a:pt x="2746123" y="732050"/>
                  <a:pt x="2733632" y="739187"/>
                </a:cubicBezTo>
                <a:cubicBezTo>
                  <a:pt x="2722926" y="744986"/>
                  <a:pt x="2719803" y="753462"/>
                  <a:pt x="2723372" y="765506"/>
                </a:cubicBezTo>
                <a:cubicBezTo>
                  <a:pt x="2728279" y="780674"/>
                  <a:pt x="2737646" y="794057"/>
                  <a:pt x="2748353" y="806101"/>
                </a:cubicBezTo>
                <a:cubicBezTo>
                  <a:pt x="2798316" y="862754"/>
                  <a:pt x="2776903" y="882382"/>
                  <a:pt x="2710882" y="890859"/>
                </a:cubicBezTo>
                <a:cubicBezTo>
                  <a:pt x="2651997" y="898442"/>
                  <a:pt x="2592666" y="896212"/>
                  <a:pt x="2532890" y="894873"/>
                </a:cubicBezTo>
                <a:cubicBezTo>
                  <a:pt x="2503448" y="893981"/>
                  <a:pt x="2502109" y="897104"/>
                  <a:pt x="2513708" y="921639"/>
                </a:cubicBezTo>
                <a:cubicBezTo>
                  <a:pt x="2532444" y="962234"/>
                  <a:pt x="2535567" y="1001489"/>
                  <a:pt x="2511032" y="1038515"/>
                </a:cubicBezTo>
                <a:cubicBezTo>
                  <a:pt x="2505232" y="1046991"/>
                  <a:pt x="2501218" y="1056360"/>
                  <a:pt x="2503448" y="1067511"/>
                </a:cubicBezTo>
                <a:cubicBezTo>
                  <a:pt x="2513262" y="1113013"/>
                  <a:pt x="2499433" y="1153608"/>
                  <a:pt x="2485157" y="1194648"/>
                </a:cubicBezTo>
                <a:cubicBezTo>
                  <a:pt x="2461069" y="1263347"/>
                  <a:pt x="2429397" y="1328030"/>
                  <a:pt x="2394602" y="1391375"/>
                </a:cubicBezTo>
                <a:cubicBezTo>
                  <a:pt x="2370066" y="1435984"/>
                  <a:pt x="2355792" y="1488624"/>
                  <a:pt x="2298245" y="1511374"/>
                </a:cubicBezTo>
                <a:cubicBezTo>
                  <a:pt x="2284415" y="1516727"/>
                  <a:pt x="2280401" y="1529219"/>
                  <a:pt x="2286201" y="1543493"/>
                </a:cubicBezTo>
                <a:cubicBezTo>
                  <a:pt x="2305382" y="1590778"/>
                  <a:pt x="2293785" y="1631373"/>
                  <a:pt x="2264789" y="1668400"/>
                </a:cubicBezTo>
                <a:cubicBezTo>
                  <a:pt x="2254528" y="1681335"/>
                  <a:pt x="2258990" y="1688473"/>
                  <a:pt x="2274156" y="1693827"/>
                </a:cubicBezTo>
                <a:cubicBezTo>
                  <a:pt x="2291553" y="1699626"/>
                  <a:pt x="2305382" y="1709886"/>
                  <a:pt x="2316535" y="1723714"/>
                </a:cubicBezTo>
                <a:cubicBezTo>
                  <a:pt x="2334825" y="1746020"/>
                  <a:pt x="2344193" y="1771447"/>
                  <a:pt x="2352223" y="1797320"/>
                </a:cubicBezTo>
                <a:cubicBezTo>
                  <a:pt x="2364713" y="1837914"/>
                  <a:pt x="2378988" y="1876725"/>
                  <a:pt x="2420922" y="1903044"/>
                </a:cubicBezTo>
                <a:cubicBezTo>
                  <a:pt x="2433412" y="1911073"/>
                  <a:pt x="2443671" y="1922226"/>
                  <a:pt x="2454378" y="1932933"/>
                </a:cubicBezTo>
                <a:cubicBezTo>
                  <a:pt x="2451701" y="1944085"/>
                  <a:pt x="2444117" y="1952561"/>
                  <a:pt x="2429397" y="1955683"/>
                </a:cubicBezTo>
                <a:cubicBezTo>
                  <a:pt x="2335717" y="1975758"/>
                  <a:pt x="2342855" y="2033749"/>
                  <a:pt x="2345531" y="2099325"/>
                </a:cubicBezTo>
                <a:cubicBezTo>
                  <a:pt x="2348654" y="2180514"/>
                  <a:pt x="2403970" y="2217986"/>
                  <a:pt x="2471776" y="2249659"/>
                </a:cubicBezTo>
                <a:cubicBezTo>
                  <a:pt x="2494973" y="2260365"/>
                  <a:pt x="2527983" y="2259919"/>
                  <a:pt x="2536904" y="2293822"/>
                </a:cubicBezTo>
                <a:cubicBezTo>
                  <a:pt x="2498987" y="2325940"/>
                  <a:pt x="2452594" y="2300067"/>
                  <a:pt x="2411552" y="2308990"/>
                </a:cubicBezTo>
                <a:cubicBezTo>
                  <a:pt x="2377650" y="2316572"/>
                  <a:pt x="2321888" y="2312558"/>
                  <a:pt x="2367836" y="2371888"/>
                </a:cubicBezTo>
                <a:cubicBezTo>
                  <a:pt x="2381219" y="2389286"/>
                  <a:pt x="2365606" y="2401777"/>
                  <a:pt x="2348654" y="2403561"/>
                </a:cubicBezTo>
                <a:cubicBezTo>
                  <a:pt x="2211257" y="2416497"/>
                  <a:pt x="2274603" y="2536943"/>
                  <a:pt x="2230439" y="2599842"/>
                </a:cubicBezTo>
                <a:cubicBezTo>
                  <a:pt x="2217948" y="2616793"/>
                  <a:pt x="2230885" y="2647128"/>
                  <a:pt x="2250067" y="2654712"/>
                </a:cubicBezTo>
                <a:cubicBezTo>
                  <a:pt x="2371851" y="2703781"/>
                  <a:pt x="2388355" y="2819766"/>
                  <a:pt x="2447240" y="2920137"/>
                </a:cubicBezTo>
                <a:cubicBezTo>
                  <a:pt x="2383449" y="2959840"/>
                  <a:pt x="2306721" y="2968315"/>
                  <a:pt x="2237577" y="2994189"/>
                </a:cubicBezTo>
                <a:cubicBezTo>
                  <a:pt x="2165755" y="3020953"/>
                  <a:pt x="2165755" y="3041028"/>
                  <a:pt x="2225086" y="3119541"/>
                </a:cubicBezTo>
                <a:cubicBezTo>
                  <a:pt x="2070738" y="3136492"/>
                  <a:pt x="2070738" y="3136492"/>
                  <a:pt x="2118023" y="3260060"/>
                </a:cubicBezTo>
                <a:cubicBezTo>
                  <a:pt x="2053116" y="3265636"/>
                  <a:pt x="1994902" y="3378944"/>
                  <a:pt x="1964679" y="3479817"/>
                </a:cubicBezTo>
                <a:lnTo>
                  <a:pt x="1955875" y="3516632"/>
                </a:lnTo>
                <a:lnTo>
                  <a:pt x="1953287" y="3497155"/>
                </a:lnTo>
                <a:cubicBezTo>
                  <a:pt x="1952397" y="3492238"/>
                  <a:pt x="1951687" y="3490747"/>
                  <a:pt x="1951185" y="3493814"/>
                </a:cubicBezTo>
                <a:cubicBezTo>
                  <a:pt x="1950850" y="3495932"/>
                  <a:pt x="1950766" y="3502714"/>
                  <a:pt x="1950905" y="3512985"/>
                </a:cubicBezTo>
                <a:lnTo>
                  <a:pt x="1951483" y="3534997"/>
                </a:lnTo>
                <a:lnTo>
                  <a:pt x="1947593" y="3551262"/>
                </a:lnTo>
                <a:cubicBezTo>
                  <a:pt x="1940145" y="3594834"/>
                  <a:pt x="1941027" y="3627788"/>
                  <a:pt x="1952901" y="3635101"/>
                </a:cubicBezTo>
                <a:lnTo>
                  <a:pt x="1955653" y="3635212"/>
                </a:lnTo>
                <a:lnTo>
                  <a:pt x="1957374" y="3667901"/>
                </a:lnTo>
                <a:cubicBezTo>
                  <a:pt x="1962225" y="3750428"/>
                  <a:pt x="1969251" y="3832398"/>
                  <a:pt x="1976612" y="3838643"/>
                </a:cubicBezTo>
                <a:cubicBezTo>
                  <a:pt x="2054679" y="3905111"/>
                  <a:pt x="2007838" y="4054998"/>
                  <a:pt x="2155495" y="4074180"/>
                </a:cubicBezTo>
                <a:cubicBezTo>
                  <a:pt x="2221963" y="4083102"/>
                  <a:pt x="2254082" y="4137526"/>
                  <a:pt x="2302706" y="4167860"/>
                </a:cubicBezTo>
                <a:cubicBezTo>
                  <a:pt x="2472222" y="4272692"/>
                  <a:pt x="2585528" y="4407858"/>
                  <a:pt x="2638168" y="4593433"/>
                </a:cubicBezTo>
                <a:cubicBezTo>
                  <a:pt x="2652890" y="4644734"/>
                  <a:pt x="2708205" y="4686220"/>
                  <a:pt x="2743893" y="4731276"/>
                </a:cubicBezTo>
                <a:cubicBezTo>
                  <a:pt x="2726495" y="4764733"/>
                  <a:pt x="2632815" y="4693358"/>
                  <a:pt x="2665826" y="4780346"/>
                </a:cubicBezTo>
                <a:cubicBezTo>
                  <a:pt x="2690807" y="4845922"/>
                  <a:pt x="2755044" y="4886516"/>
                  <a:pt x="2815268" y="4924880"/>
                </a:cubicBezTo>
                <a:cubicBezTo>
                  <a:pt x="2884412" y="4968597"/>
                  <a:pt x="2960693" y="5003839"/>
                  <a:pt x="2991474" y="5085474"/>
                </a:cubicBezTo>
                <a:cubicBezTo>
                  <a:pt x="2998165" y="5102871"/>
                  <a:pt x="4460905" y="6373345"/>
                  <a:pt x="6494644" y="6212306"/>
                </a:cubicBezTo>
                <a:cubicBezTo>
                  <a:pt x="6826983" y="6185986"/>
                  <a:pt x="8139389" y="5921007"/>
                  <a:pt x="8314257" y="5863906"/>
                </a:cubicBezTo>
                <a:cubicBezTo>
                  <a:pt x="8494032" y="5805022"/>
                  <a:pt x="8647935" y="5697514"/>
                  <a:pt x="8832618" y="5651566"/>
                </a:cubicBezTo>
                <a:cubicBezTo>
                  <a:pt x="8930311" y="5627477"/>
                  <a:pt x="9024437" y="5583314"/>
                  <a:pt x="9009270" y="5457516"/>
                </a:cubicBezTo>
                <a:cubicBezTo>
                  <a:pt x="9004809" y="5421829"/>
                  <a:pt x="9030682" y="5392832"/>
                  <a:pt x="9071277" y="5403093"/>
                </a:cubicBezTo>
                <a:cubicBezTo>
                  <a:pt x="9148005" y="5422721"/>
                  <a:pt x="9182800" y="5370974"/>
                  <a:pt x="9225625" y="5332164"/>
                </a:cubicBezTo>
                <a:cubicBezTo>
                  <a:pt x="9301462" y="5263465"/>
                  <a:pt x="9374174" y="5190305"/>
                  <a:pt x="9495066" y="5178707"/>
                </a:cubicBezTo>
                <a:cubicBezTo>
                  <a:pt x="9471869" y="5124284"/>
                  <a:pt x="9432166" y="5132760"/>
                  <a:pt x="9396033" y="5143912"/>
                </a:cubicBezTo>
                <a:cubicBezTo>
                  <a:pt x="9300569" y="5173800"/>
                  <a:pt x="9206890" y="5207257"/>
                  <a:pt x="9111425" y="5236700"/>
                </a:cubicBezTo>
                <a:cubicBezTo>
                  <a:pt x="9049418" y="5255881"/>
                  <a:pt x="8987412" y="5282647"/>
                  <a:pt x="8904438" y="5261234"/>
                </a:cubicBezTo>
                <a:cubicBezTo>
                  <a:pt x="8975813" y="5151941"/>
                  <a:pt x="9097597" y="5132760"/>
                  <a:pt x="9196183" y="5098857"/>
                </a:cubicBezTo>
                <a:cubicBezTo>
                  <a:pt x="9319305" y="5056478"/>
                  <a:pt x="9392019" y="4976627"/>
                  <a:pt x="9478560" y="4887855"/>
                </a:cubicBezTo>
                <a:cubicBezTo>
                  <a:pt x="9387557" y="4866441"/>
                  <a:pt x="9331795" y="4932018"/>
                  <a:pt x="9260867" y="4928449"/>
                </a:cubicBezTo>
                <a:cubicBezTo>
                  <a:pt x="9256852" y="4916851"/>
                  <a:pt x="9250606" y="4900345"/>
                  <a:pt x="9251499" y="4899899"/>
                </a:cubicBezTo>
                <a:cubicBezTo>
                  <a:pt x="9367929" y="4851275"/>
                  <a:pt x="9421906" y="4759379"/>
                  <a:pt x="9440197" y="4648749"/>
                </a:cubicBezTo>
                <a:cubicBezTo>
                  <a:pt x="9449564" y="4591648"/>
                  <a:pt x="9491943" y="4573805"/>
                  <a:pt x="9533430" y="4547485"/>
                </a:cubicBezTo>
                <a:cubicBezTo>
                  <a:pt x="9679302" y="4454252"/>
                  <a:pt x="9833204" y="4370832"/>
                  <a:pt x="9953203" y="4242804"/>
                </a:cubicBezTo>
                <a:cubicBezTo>
                  <a:pt x="9814915" y="4259755"/>
                  <a:pt x="9703837" y="4343175"/>
                  <a:pt x="9555288" y="4378862"/>
                </a:cubicBezTo>
                <a:cubicBezTo>
                  <a:pt x="9673502" y="4238788"/>
                  <a:pt x="9826959" y="4167860"/>
                  <a:pt x="9966586" y="4082655"/>
                </a:cubicBezTo>
                <a:cubicBezTo>
                  <a:pt x="10030377" y="4043845"/>
                  <a:pt x="10089262" y="3994330"/>
                  <a:pt x="10165990" y="3973363"/>
                </a:cubicBezTo>
                <a:cubicBezTo>
                  <a:pt x="10193202" y="3965780"/>
                  <a:pt x="10238703" y="3950166"/>
                  <a:pt x="10216399" y="3908679"/>
                </a:cubicBezTo>
                <a:cubicBezTo>
                  <a:pt x="10197663" y="3874331"/>
                  <a:pt x="10161083" y="3884591"/>
                  <a:pt x="10127626" y="3894850"/>
                </a:cubicBezTo>
                <a:cubicBezTo>
                  <a:pt x="10047329" y="3919832"/>
                  <a:pt x="9964356" y="3920278"/>
                  <a:pt x="9855955" y="3919832"/>
                </a:cubicBezTo>
                <a:cubicBezTo>
                  <a:pt x="9946958" y="3806078"/>
                  <a:pt x="10113798" y="3839981"/>
                  <a:pt x="10191863" y="3720428"/>
                </a:cubicBezTo>
                <a:cubicBezTo>
                  <a:pt x="10094168" y="3699908"/>
                  <a:pt x="10019226" y="3742732"/>
                  <a:pt x="9940267" y="3751209"/>
                </a:cubicBezTo>
                <a:cubicBezTo>
                  <a:pt x="9868892" y="3758793"/>
                  <a:pt x="9851048" y="3738272"/>
                  <a:pt x="9867999" y="3672696"/>
                </a:cubicBezTo>
                <a:cubicBezTo>
                  <a:pt x="9894319" y="3570541"/>
                  <a:pt x="9855062" y="3517902"/>
                  <a:pt x="9751124" y="3546005"/>
                </a:cubicBezTo>
                <a:cubicBezTo>
                  <a:pt x="9654767" y="3572325"/>
                  <a:pt x="9644954" y="3533961"/>
                  <a:pt x="9670381" y="3475523"/>
                </a:cubicBezTo>
                <a:cubicBezTo>
                  <a:pt x="9707406" y="3390319"/>
                  <a:pt x="9665473" y="3324744"/>
                  <a:pt x="9636477" y="3253369"/>
                </a:cubicBezTo>
                <a:cubicBezTo>
                  <a:pt x="9592761" y="3144969"/>
                  <a:pt x="9611496" y="3091437"/>
                  <a:pt x="9706514" y="3010694"/>
                </a:cubicBezTo>
                <a:cubicBezTo>
                  <a:pt x="9760045" y="2965639"/>
                  <a:pt x="9817591" y="2927274"/>
                  <a:pt x="9895211" y="2888019"/>
                </a:cubicBezTo>
                <a:cubicBezTo>
                  <a:pt x="9716328" y="2867052"/>
                  <a:pt x="9903688" y="2794785"/>
                  <a:pt x="9840788" y="2750175"/>
                </a:cubicBezTo>
                <a:cubicBezTo>
                  <a:pt x="9714544" y="2731886"/>
                  <a:pt x="9611496" y="2874636"/>
                  <a:pt x="9439750" y="2834041"/>
                </a:cubicBezTo>
                <a:cubicBezTo>
                  <a:pt x="9652090" y="2710474"/>
                  <a:pt x="9886290" y="2553894"/>
                  <a:pt x="10040191" y="2389286"/>
                </a:cubicBezTo>
                <a:cubicBezTo>
                  <a:pt x="10004504" y="2351814"/>
                  <a:pt x="9969263" y="2386610"/>
                  <a:pt x="9939374" y="2373227"/>
                </a:cubicBezTo>
                <a:cubicBezTo>
                  <a:pt x="9940713" y="2364304"/>
                  <a:pt x="9938036" y="2351368"/>
                  <a:pt x="9943389" y="2347353"/>
                </a:cubicBezTo>
                <a:cubicBezTo>
                  <a:pt x="10058482" y="2257688"/>
                  <a:pt x="10059820" y="2255458"/>
                  <a:pt x="9937144" y="2189436"/>
                </a:cubicBezTo>
                <a:cubicBezTo>
                  <a:pt x="9894319" y="2166240"/>
                  <a:pt x="9897888" y="2145719"/>
                  <a:pt x="9920638" y="2116723"/>
                </a:cubicBezTo>
                <a:cubicBezTo>
                  <a:pt x="9936698" y="2096202"/>
                  <a:pt x="9956772" y="2078359"/>
                  <a:pt x="9947404" y="2033304"/>
                </a:cubicBezTo>
                <a:cubicBezTo>
                  <a:pt x="9880044" y="2090850"/>
                  <a:pt x="9554842" y="2188098"/>
                  <a:pt x="9497296" y="2182299"/>
                </a:cubicBezTo>
                <a:cubicBezTo>
                  <a:pt x="9432613" y="2175607"/>
                  <a:pt x="9211796" y="2195682"/>
                  <a:pt x="9144883" y="2211295"/>
                </a:cubicBezTo>
                <a:cubicBezTo>
                  <a:pt x="9148451" y="2208172"/>
                  <a:pt x="9152020" y="2205050"/>
                  <a:pt x="9155589" y="2201927"/>
                </a:cubicBezTo>
                <a:cubicBezTo>
                  <a:pt x="9219380" y="2140366"/>
                  <a:pt x="9284064" y="2078804"/>
                  <a:pt x="9322428" y="1998954"/>
                </a:cubicBezTo>
                <a:cubicBezTo>
                  <a:pt x="9324212" y="1995831"/>
                  <a:pt x="9325104" y="1993155"/>
                  <a:pt x="9329119" y="1994047"/>
                </a:cubicBezTo>
                <a:cubicBezTo>
                  <a:pt x="9364360" y="2003415"/>
                  <a:pt x="9359900" y="1980218"/>
                  <a:pt x="9360345" y="1961483"/>
                </a:cubicBezTo>
                <a:cubicBezTo>
                  <a:pt x="9360791" y="1942301"/>
                  <a:pt x="9366590" y="1927134"/>
                  <a:pt x="9392465" y="1928918"/>
                </a:cubicBezTo>
                <a:cubicBezTo>
                  <a:pt x="9393803" y="1928918"/>
                  <a:pt x="9395586" y="1928471"/>
                  <a:pt x="9397371" y="1928025"/>
                </a:cubicBezTo>
                <a:cubicBezTo>
                  <a:pt x="9409416" y="1924903"/>
                  <a:pt x="9447334" y="1874048"/>
                  <a:pt x="9441534" y="1864680"/>
                </a:cubicBezTo>
                <a:cubicBezTo>
                  <a:pt x="9428598" y="1844160"/>
                  <a:pt x="9441980" y="1833899"/>
                  <a:pt x="9453133" y="1821855"/>
                </a:cubicBezTo>
                <a:cubicBezTo>
                  <a:pt x="9468746" y="1805350"/>
                  <a:pt x="9484359" y="1789737"/>
                  <a:pt x="9500865" y="1774123"/>
                </a:cubicBezTo>
                <a:cubicBezTo>
                  <a:pt x="9516924" y="1758957"/>
                  <a:pt x="9533430" y="1744681"/>
                  <a:pt x="9549935" y="1729961"/>
                </a:cubicBezTo>
                <a:cubicBezTo>
                  <a:pt x="9589192" y="1715239"/>
                  <a:pt x="9628893" y="1702302"/>
                  <a:pt x="9670381" y="1692042"/>
                </a:cubicBezTo>
                <a:cubicBezTo>
                  <a:pt x="9701161" y="1684013"/>
                  <a:pt x="9735511" y="1673752"/>
                  <a:pt x="9750231" y="1622006"/>
                </a:cubicBezTo>
                <a:cubicBezTo>
                  <a:pt x="9717666" y="1627805"/>
                  <a:pt x="9685101" y="1634942"/>
                  <a:pt x="9652537" y="1642080"/>
                </a:cubicBezTo>
                <a:cubicBezTo>
                  <a:pt x="9682871" y="1616207"/>
                  <a:pt x="9712314" y="1590333"/>
                  <a:pt x="9740417" y="1563121"/>
                </a:cubicBezTo>
                <a:cubicBezTo>
                  <a:pt x="9763614" y="1540370"/>
                  <a:pt x="9782350" y="1514943"/>
                  <a:pt x="9789041" y="1483271"/>
                </a:cubicBezTo>
                <a:cubicBezTo>
                  <a:pt x="9790825" y="1475241"/>
                  <a:pt x="9792164" y="1466765"/>
                  <a:pt x="9783687" y="1460966"/>
                </a:cubicBezTo>
                <a:cubicBezTo>
                  <a:pt x="9774320" y="1454275"/>
                  <a:pt x="9767183" y="1459628"/>
                  <a:pt x="9760491" y="1464534"/>
                </a:cubicBezTo>
                <a:cubicBezTo>
                  <a:pt x="9732833" y="1484608"/>
                  <a:pt x="9704730" y="1504237"/>
                  <a:pt x="9677518" y="1524757"/>
                </a:cubicBezTo>
                <a:cubicBezTo>
                  <a:pt x="9641385" y="1551968"/>
                  <a:pt x="9605696" y="1579627"/>
                  <a:pt x="9570010" y="1606839"/>
                </a:cubicBezTo>
                <a:cubicBezTo>
                  <a:pt x="9619525" y="1551077"/>
                  <a:pt x="9674395" y="1501114"/>
                  <a:pt x="9733726" y="1455166"/>
                </a:cubicBezTo>
                <a:cubicBezTo>
                  <a:pt x="9776551" y="1421710"/>
                  <a:pt x="9819376" y="1388253"/>
                  <a:pt x="9851495" y="1345427"/>
                </a:cubicBezTo>
                <a:cubicBezTo>
                  <a:pt x="9867999" y="1324015"/>
                  <a:pt x="9875583" y="1299926"/>
                  <a:pt x="9876922" y="1273161"/>
                </a:cubicBezTo>
                <a:cubicBezTo>
                  <a:pt x="9876922" y="1266023"/>
                  <a:pt x="9876029" y="1257993"/>
                  <a:pt x="9866661" y="1254870"/>
                </a:cubicBezTo>
                <a:cubicBezTo>
                  <a:pt x="9857294" y="1252194"/>
                  <a:pt x="9851940" y="1257993"/>
                  <a:pt x="9848372" y="1264238"/>
                </a:cubicBezTo>
                <a:cubicBezTo>
                  <a:pt x="9844357" y="1271376"/>
                  <a:pt x="9839449" y="1277175"/>
                  <a:pt x="9832313" y="1281636"/>
                </a:cubicBezTo>
                <a:cubicBezTo>
                  <a:pt x="9769859" y="1322677"/>
                  <a:pt x="9715436" y="1371747"/>
                  <a:pt x="9659674" y="1419479"/>
                </a:cubicBezTo>
                <a:cubicBezTo>
                  <a:pt x="9579824" y="1487731"/>
                  <a:pt x="9501311" y="1557322"/>
                  <a:pt x="9405847" y="1608623"/>
                </a:cubicBezTo>
                <a:cubicBezTo>
                  <a:pt x="9369714" y="1627805"/>
                  <a:pt x="9332242" y="1644310"/>
                  <a:pt x="9303246" y="1646987"/>
                </a:cubicBezTo>
                <a:cubicBezTo>
                  <a:pt x="9406293" y="1566690"/>
                  <a:pt x="9503095" y="1482825"/>
                  <a:pt x="9589192" y="1389145"/>
                </a:cubicBezTo>
                <a:cubicBezTo>
                  <a:pt x="9676180" y="1294573"/>
                  <a:pt x="9751570" y="1193756"/>
                  <a:pt x="9803762" y="1078218"/>
                </a:cubicBezTo>
                <a:cubicBezTo>
                  <a:pt x="9809116" y="1066174"/>
                  <a:pt x="9812238" y="1054575"/>
                  <a:pt x="9830974" y="1055913"/>
                </a:cubicBezTo>
                <a:cubicBezTo>
                  <a:pt x="9839449" y="1056360"/>
                  <a:pt x="9842126" y="1049222"/>
                  <a:pt x="9839896" y="1042084"/>
                </a:cubicBezTo>
                <a:cubicBezTo>
                  <a:pt x="9825621" y="991230"/>
                  <a:pt x="9851940" y="958665"/>
                  <a:pt x="9893427" y="933683"/>
                </a:cubicBezTo>
                <a:cubicBezTo>
                  <a:pt x="9906364" y="925654"/>
                  <a:pt x="9907256" y="918070"/>
                  <a:pt x="9897441" y="906472"/>
                </a:cubicBezTo>
                <a:cubicBezTo>
                  <a:pt x="9884058" y="890413"/>
                  <a:pt x="9885397" y="873015"/>
                  <a:pt x="9892535" y="856509"/>
                </a:cubicBezTo>
                <a:cubicBezTo>
                  <a:pt x="9896550" y="846249"/>
                  <a:pt x="9901903" y="836436"/>
                  <a:pt x="9906364" y="826622"/>
                </a:cubicBezTo>
                <a:cubicBezTo>
                  <a:pt x="9909487" y="820375"/>
                  <a:pt x="9914839" y="813685"/>
                  <a:pt x="9906809" y="806993"/>
                </a:cubicBezTo>
                <a:cubicBezTo>
                  <a:pt x="9899226" y="801193"/>
                  <a:pt x="9891642" y="804762"/>
                  <a:pt x="9884505" y="807440"/>
                </a:cubicBezTo>
                <a:cubicBezTo>
                  <a:pt x="9850156" y="819484"/>
                  <a:pt x="9830082" y="842235"/>
                  <a:pt x="9821160" y="874800"/>
                </a:cubicBezTo>
                <a:cubicBezTo>
                  <a:pt x="9814468" y="898888"/>
                  <a:pt x="9807331" y="900227"/>
                  <a:pt x="9787256" y="881491"/>
                </a:cubicBezTo>
                <a:cubicBezTo>
                  <a:pt x="9772090" y="867216"/>
                  <a:pt x="9758707" y="868554"/>
                  <a:pt x="9746216" y="880152"/>
                </a:cubicBezTo>
                <a:cubicBezTo>
                  <a:pt x="9739525" y="885951"/>
                  <a:pt x="9735511" y="893981"/>
                  <a:pt x="9730603" y="901118"/>
                </a:cubicBezTo>
                <a:cubicBezTo>
                  <a:pt x="9706067" y="938144"/>
                  <a:pt x="9680195" y="974278"/>
                  <a:pt x="9640046" y="998813"/>
                </a:cubicBezTo>
                <a:cubicBezTo>
                  <a:pt x="9622202" y="1009966"/>
                  <a:pt x="9603020" y="1018887"/>
                  <a:pt x="9575363" y="1010412"/>
                </a:cubicBezTo>
                <a:cubicBezTo>
                  <a:pt x="9592761" y="1000151"/>
                  <a:pt x="9610158" y="998813"/>
                  <a:pt x="9626217" y="994352"/>
                </a:cubicBezTo>
                <a:cubicBezTo>
                  <a:pt x="9642276" y="989891"/>
                  <a:pt x="9650753" y="982753"/>
                  <a:pt x="9638707" y="966694"/>
                </a:cubicBezTo>
                <a:cubicBezTo>
                  <a:pt x="9632016" y="957773"/>
                  <a:pt x="9632462" y="950189"/>
                  <a:pt x="9638707" y="942606"/>
                </a:cubicBezTo>
                <a:cubicBezTo>
                  <a:pt x="9658782" y="918070"/>
                  <a:pt x="9668596" y="884167"/>
                  <a:pt x="9710975" y="881491"/>
                </a:cubicBezTo>
                <a:cubicBezTo>
                  <a:pt x="9713205" y="881491"/>
                  <a:pt x="9715436" y="879706"/>
                  <a:pt x="9717666" y="878367"/>
                </a:cubicBezTo>
                <a:cubicBezTo>
                  <a:pt x="9726142" y="873461"/>
                  <a:pt x="9735511" y="868108"/>
                  <a:pt x="9732387" y="856509"/>
                </a:cubicBezTo>
                <a:cubicBezTo>
                  <a:pt x="9728818" y="844911"/>
                  <a:pt x="9717220" y="842235"/>
                  <a:pt x="9706960" y="840896"/>
                </a:cubicBezTo>
                <a:cubicBezTo>
                  <a:pt x="9680640" y="837773"/>
                  <a:pt x="9660120" y="848926"/>
                  <a:pt x="9640492" y="861417"/>
                </a:cubicBezTo>
                <a:cubicBezTo>
                  <a:pt x="9592761" y="892197"/>
                  <a:pt x="9553504" y="931453"/>
                  <a:pt x="9512463" y="968925"/>
                </a:cubicBezTo>
                <a:cubicBezTo>
                  <a:pt x="9450902" y="1025132"/>
                  <a:pt x="9396925" y="1088923"/>
                  <a:pt x="9328673" y="1138886"/>
                </a:cubicBezTo>
                <a:cubicBezTo>
                  <a:pt x="9125701" y="1286989"/>
                  <a:pt x="8925851" y="1438662"/>
                  <a:pt x="8716634" y="1580073"/>
                </a:cubicBezTo>
                <a:cubicBezTo>
                  <a:pt x="8639459" y="1632266"/>
                  <a:pt x="8560501" y="1681782"/>
                  <a:pt x="8480649" y="1729961"/>
                </a:cubicBezTo>
                <a:cubicBezTo>
                  <a:pt x="8480204" y="1727283"/>
                  <a:pt x="8479758" y="1725499"/>
                  <a:pt x="8479312" y="1722377"/>
                </a:cubicBezTo>
                <a:cubicBezTo>
                  <a:pt x="8479312" y="1720147"/>
                  <a:pt x="8479312" y="1717469"/>
                  <a:pt x="8479312" y="1715239"/>
                </a:cubicBezTo>
                <a:cubicBezTo>
                  <a:pt x="8535965" y="1684013"/>
                  <a:pt x="8591727" y="1650555"/>
                  <a:pt x="8645704" y="1615314"/>
                </a:cubicBezTo>
                <a:cubicBezTo>
                  <a:pt x="8778194" y="1528326"/>
                  <a:pt x="8899531" y="1430631"/>
                  <a:pt x="9002133" y="1314647"/>
                </a:cubicBezTo>
                <a:cubicBezTo>
                  <a:pt x="9010609" y="1305280"/>
                  <a:pt x="9019977" y="1303048"/>
                  <a:pt x="9033805" y="1305280"/>
                </a:cubicBezTo>
                <a:cubicBezTo>
                  <a:pt x="9078415" y="1312863"/>
                  <a:pt x="9092243" y="1299481"/>
                  <a:pt x="9083322" y="1259778"/>
                </a:cubicBezTo>
                <a:cubicBezTo>
                  <a:pt x="9081092" y="1249964"/>
                  <a:pt x="9080645" y="1241934"/>
                  <a:pt x="9088228" y="1233458"/>
                </a:cubicBezTo>
                <a:cubicBezTo>
                  <a:pt x="9122132" y="1195541"/>
                  <a:pt x="9157819" y="1158961"/>
                  <a:pt x="9196629" y="1124611"/>
                </a:cubicBezTo>
                <a:cubicBezTo>
                  <a:pt x="9268451" y="1061266"/>
                  <a:pt x="9345625" y="1002828"/>
                  <a:pt x="9412538" y="935022"/>
                </a:cubicBezTo>
                <a:cubicBezTo>
                  <a:pt x="9432166" y="914501"/>
                  <a:pt x="9446888" y="891304"/>
                  <a:pt x="9455363" y="864985"/>
                </a:cubicBezTo>
                <a:cubicBezTo>
                  <a:pt x="9458040" y="856063"/>
                  <a:pt x="9459378" y="844911"/>
                  <a:pt x="9448672" y="838220"/>
                </a:cubicBezTo>
                <a:cubicBezTo>
                  <a:pt x="9438412" y="831528"/>
                  <a:pt x="9430829" y="839112"/>
                  <a:pt x="9423691" y="844465"/>
                </a:cubicBezTo>
                <a:cubicBezTo>
                  <a:pt x="9393803" y="866323"/>
                  <a:pt x="9363468" y="888628"/>
                  <a:pt x="9333580" y="910932"/>
                </a:cubicBezTo>
                <a:cubicBezTo>
                  <a:pt x="9303246" y="933238"/>
                  <a:pt x="9273357" y="956434"/>
                  <a:pt x="9241685" y="980077"/>
                </a:cubicBezTo>
                <a:cubicBezTo>
                  <a:pt x="9239455" y="969817"/>
                  <a:pt x="9246146" y="967587"/>
                  <a:pt x="9249715" y="964018"/>
                </a:cubicBezTo>
                <a:cubicBezTo>
                  <a:pt x="9300123" y="913610"/>
                  <a:pt x="9355439" y="867662"/>
                  <a:pt x="9412538" y="823499"/>
                </a:cubicBezTo>
                <a:cubicBezTo>
                  <a:pt x="9456702" y="789149"/>
                  <a:pt x="9499526" y="753015"/>
                  <a:pt x="9528522" y="706176"/>
                </a:cubicBezTo>
                <a:cubicBezTo>
                  <a:pt x="9539675" y="687886"/>
                  <a:pt x="9545474" y="668704"/>
                  <a:pt x="9542798" y="647292"/>
                </a:cubicBezTo>
                <a:cubicBezTo>
                  <a:pt x="9541905" y="640600"/>
                  <a:pt x="9541014" y="633909"/>
                  <a:pt x="9532091" y="631679"/>
                </a:cubicBezTo>
                <a:cubicBezTo>
                  <a:pt x="9524953" y="629894"/>
                  <a:pt x="9520493" y="633909"/>
                  <a:pt x="9516924" y="638370"/>
                </a:cubicBezTo>
                <a:cubicBezTo>
                  <a:pt x="9510679" y="646399"/>
                  <a:pt x="9504434" y="654429"/>
                  <a:pt x="9495512" y="660675"/>
                </a:cubicBezTo>
                <a:cubicBezTo>
                  <a:pt x="9441980" y="698146"/>
                  <a:pt x="9392019" y="739187"/>
                  <a:pt x="9343394" y="781565"/>
                </a:cubicBezTo>
                <a:cubicBezTo>
                  <a:pt x="9263543" y="850710"/>
                  <a:pt x="9184585" y="921193"/>
                  <a:pt x="9090906" y="975617"/>
                </a:cubicBezTo>
                <a:cubicBezTo>
                  <a:pt x="9055664" y="996136"/>
                  <a:pt x="9019084" y="1014427"/>
                  <a:pt x="8976705" y="1023348"/>
                </a:cubicBezTo>
                <a:cubicBezTo>
                  <a:pt x="8978044" y="1018887"/>
                  <a:pt x="8980721" y="1016211"/>
                  <a:pt x="8983397" y="1013981"/>
                </a:cubicBezTo>
                <a:cubicBezTo>
                  <a:pt x="9073061" y="941713"/>
                  <a:pt x="9159604" y="867216"/>
                  <a:pt x="9238116" y="784688"/>
                </a:cubicBezTo>
                <a:cubicBezTo>
                  <a:pt x="9334918" y="682979"/>
                  <a:pt x="9417446" y="572348"/>
                  <a:pt x="9474545" y="446103"/>
                </a:cubicBezTo>
                <a:cubicBezTo>
                  <a:pt x="9477222" y="440751"/>
                  <a:pt x="9479007" y="435843"/>
                  <a:pt x="9486143" y="435843"/>
                </a:cubicBezTo>
                <a:cubicBezTo>
                  <a:pt x="9504434" y="436289"/>
                  <a:pt x="9506218" y="427368"/>
                  <a:pt x="9503541" y="412646"/>
                </a:cubicBezTo>
                <a:cubicBezTo>
                  <a:pt x="9496404" y="376512"/>
                  <a:pt x="9508449" y="346179"/>
                  <a:pt x="9539229" y="325658"/>
                </a:cubicBezTo>
                <a:cubicBezTo>
                  <a:pt x="9561533" y="310491"/>
                  <a:pt x="9580269" y="297108"/>
                  <a:pt x="9554396" y="268558"/>
                </a:cubicBezTo>
                <a:cubicBezTo>
                  <a:pt x="9548150" y="261867"/>
                  <a:pt x="9550382" y="252053"/>
                  <a:pt x="9552612" y="243131"/>
                </a:cubicBezTo>
                <a:cubicBezTo>
                  <a:pt x="9555734" y="229748"/>
                  <a:pt x="9562872" y="219042"/>
                  <a:pt x="9570901" y="207890"/>
                </a:cubicBezTo>
                <a:cubicBezTo>
                  <a:pt x="9575363" y="201645"/>
                  <a:pt x="9580715" y="193168"/>
                  <a:pt x="9574470" y="186031"/>
                </a:cubicBezTo>
                <a:cubicBezTo>
                  <a:pt x="9570901" y="181793"/>
                  <a:pt x="9566775" y="181124"/>
                  <a:pt x="9562593" y="181849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Afbeelding 2" descr="Afbeelding met Lettertype, wit, symbool, Graphics&#10;&#10;Door AI gegenereerde inhoud is mogelijk onjuist.">
            <a:extLst>
              <a:ext uri="{FF2B5EF4-FFF2-40B4-BE49-F238E27FC236}">
                <a16:creationId xmlns:a16="http://schemas.microsoft.com/office/drawing/2014/main" id="{3702BAA1-A04D-1570-30B5-DA4B3D0EB3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2426" y="1820333"/>
            <a:ext cx="4027148" cy="344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86557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Breedbeeld</PresentationFormat>
  <Paragraphs>0</Paragraphs>
  <Slides>17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21" baseType="lpstr">
      <vt:lpstr>Aptos</vt:lpstr>
      <vt:lpstr>Aptos Display</vt:lpstr>
      <vt:lpstr>Arial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Frederieke van Perlo</dc:creator>
  <cp:lastModifiedBy>Frederieke van Perlo</cp:lastModifiedBy>
  <cp:revision>1</cp:revision>
  <dcterms:created xsi:type="dcterms:W3CDTF">2025-04-28T10:04:45Z</dcterms:created>
  <dcterms:modified xsi:type="dcterms:W3CDTF">2025-06-05T10:37:34Z</dcterms:modified>
</cp:coreProperties>
</file>